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1CCD7A-9466-498F-8069-BBA1F50520F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DF1F754-1A7F-47FE-A9C7-108E8A1D3026}" type="datetimeFigureOut">
              <a:rPr lang="ru-RU" smtClean="0"/>
              <a:t>26.12.2017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2276872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/>
              </a:rPr>
              <a:t>Кроссворд  </a:t>
            </a:r>
            <a:r>
              <a:rPr lang="ru-RU" sz="3600" b="1" dirty="0" smtClean="0">
                <a:effectLst/>
              </a:rPr>
              <a:t/>
            </a:r>
            <a:br>
              <a:rPr lang="ru-RU" sz="3600" b="1" dirty="0" smtClean="0">
                <a:effectLst/>
              </a:rPr>
            </a:br>
            <a:r>
              <a:rPr lang="ru-RU" sz="3600" b="1" dirty="0" smtClean="0">
                <a:effectLst/>
              </a:rPr>
              <a:t>«Лучше горькая правда, чем сладкая ложь» 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692696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МБУ </a:t>
            </a:r>
            <a:r>
              <a:rPr lang="ru-RU" dirty="0"/>
              <a:t>ДО города Ростова-на-Дону «</a:t>
            </a:r>
            <a:r>
              <a:rPr lang="ru-RU" dirty="0" smtClean="0"/>
              <a:t>Детский эколого-биологический  центр»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80112" y="5229200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Составитель: </a:t>
            </a:r>
            <a:r>
              <a:rPr lang="ru-RU" dirty="0" err="1" smtClean="0"/>
              <a:t>Перепелюк</a:t>
            </a:r>
            <a:r>
              <a:rPr lang="ru-RU" dirty="0" smtClean="0"/>
              <a:t> Екатерина</a:t>
            </a:r>
          </a:p>
          <a:p>
            <a:r>
              <a:rPr lang="ru-RU" smtClean="0"/>
              <a:t>Руководитель</a:t>
            </a:r>
            <a:r>
              <a:rPr lang="ru-RU" dirty="0" smtClean="0"/>
              <a:t>: Ковалёва Л.П.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303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501612"/>
              </p:ext>
            </p:extLst>
          </p:nvPr>
        </p:nvGraphicFramePr>
        <p:xfrm>
          <a:off x="251520" y="476672"/>
          <a:ext cx="7848864" cy="60210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3136"/>
                <a:gridCol w="373136"/>
                <a:gridCol w="373136"/>
                <a:gridCol w="373136"/>
                <a:gridCol w="373136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  <a:gridCol w="373949"/>
              </a:tblGrid>
              <a:tr h="602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74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2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2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609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2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609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2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2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2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27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8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Вопросы по </a:t>
            </a:r>
            <a:r>
              <a:rPr lang="ru-RU" sz="2000" dirty="0">
                <a:solidFill>
                  <a:srgbClr val="FF0000"/>
                </a:solidFill>
              </a:rPr>
              <a:t>горизонтали</a:t>
            </a:r>
            <a:r>
              <a:rPr lang="ru-RU" sz="2000" dirty="0" smtClean="0">
                <a:solidFill>
                  <a:srgbClr val="FF0000"/>
                </a:solidFill>
              </a:rPr>
              <a:t>:</a:t>
            </a:r>
          </a:p>
          <a:p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dirty="0"/>
              <a:t>1. Сколько очков достала себе Мартышка?</a:t>
            </a:r>
          </a:p>
          <a:p>
            <a:r>
              <a:rPr lang="ru-RU" sz="2000" dirty="0"/>
              <a:t>2. Чем являлись слоны для толпы зевак?</a:t>
            </a:r>
          </a:p>
          <a:p>
            <a:r>
              <a:rPr lang="ru-RU" sz="2000" dirty="0"/>
              <a:t>3. С пением какой птицы сравнивает Петух пение Кукушки?</a:t>
            </a:r>
          </a:p>
          <a:p>
            <a:r>
              <a:rPr lang="ru-RU" sz="2000" dirty="0"/>
              <a:t>4. Что наделала Синица, а море не зажгла?</a:t>
            </a:r>
          </a:p>
          <a:p>
            <a:r>
              <a:rPr lang="ru-RU" sz="2000" dirty="0"/>
              <a:t>5. Кого так хвалит Кукушка: «Тебя, мой куманек, век слушать я готова!»?</a:t>
            </a:r>
          </a:p>
          <a:p>
            <a:r>
              <a:rPr lang="ru-RU" sz="2000" dirty="0"/>
              <a:t>6. С каким драгоценным камнем сравнивает И.А. Крылов сочные ягоды винограда?</a:t>
            </a:r>
          </a:p>
          <a:p>
            <a:r>
              <a:rPr lang="ru-RU" sz="2000" dirty="0"/>
              <a:t>7. «Достали нот, баса, …, две скрипки». Какой еще инструмент был в квартете?</a:t>
            </a:r>
          </a:p>
          <a:p>
            <a:r>
              <a:rPr lang="ru-RU" sz="2000" dirty="0"/>
              <a:t>8. Чем стала слаба к старости Мартышка?</a:t>
            </a:r>
          </a:p>
          <a:p>
            <a:r>
              <a:rPr lang="ru-RU" sz="2000" dirty="0"/>
              <a:t>9. Что пленило Лисицу?</a:t>
            </a:r>
          </a:p>
          <a:p>
            <a:r>
              <a:rPr lang="ru-RU" sz="2000" dirty="0"/>
              <a:t>10. Какое оправдание нашла Лисица, когда не смогла достать виноград?</a:t>
            </a:r>
          </a:p>
          <a:p>
            <a:r>
              <a:rPr lang="ru-RU" sz="2000" dirty="0"/>
              <a:t>11. Кто в сердце всегда отыщет уголок?</a:t>
            </a:r>
          </a:p>
          <a:p>
            <a:r>
              <a:rPr lang="ru-RU" sz="2000" dirty="0"/>
              <a:t>12. Кто, как ни полезна вещь, цены не знает ей?</a:t>
            </a:r>
          </a:p>
        </p:txBody>
      </p:sp>
    </p:spTree>
    <p:extLst>
      <p:ext uri="{BB962C8B-B14F-4D97-AF65-F5344CB8AC3E}">
        <p14:creationId xmlns:p14="http://schemas.microsoft.com/office/powerpoint/2010/main" val="3947605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76672"/>
            <a:ext cx="770485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Вопросы  по </a:t>
            </a:r>
            <a:r>
              <a:rPr lang="ru-RU" sz="2000" dirty="0">
                <a:solidFill>
                  <a:srgbClr val="FF0000"/>
                </a:solidFill>
              </a:rPr>
              <a:t>вертикали</a:t>
            </a:r>
            <a:r>
              <a:rPr lang="ru-RU" sz="2000" dirty="0" smtClean="0">
                <a:solidFill>
                  <a:srgbClr val="FF0000"/>
                </a:solidFill>
              </a:rPr>
              <a:t>:</a:t>
            </a:r>
          </a:p>
          <a:p>
            <a:endParaRPr lang="ru-RU" sz="2000" dirty="0">
              <a:solidFill>
                <a:srgbClr val="FF0000"/>
              </a:solidFill>
            </a:endParaRPr>
          </a:p>
          <a:p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dirty="0"/>
              <a:t>1. С чего вскружилась голова Вороны?</a:t>
            </a:r>
          </a:p>
          <a:p>
            <a:r>
              <a:rPr lang="ru-RU" sz="2000" dirty="0"/>
              <a:t>2. Чем не надо хвалиться, не доведя до конца?</a:t>
            </a:r>
          </a:p>
          <a:p>
            <a:r>
              <a:rPr lang="ru-RU" sz="2000" dirty="0"/>
              <a:t>13. Что должно быть в товарищах, чтобы ладилось дело?</a:t>
            </a:r>
          </a:p>
          <a:p>
            <a:r>
              <a:rPr lang="ru-RU" sz="2000" dirty="0"/>
              <a:t>14. Кого просили тафтяные цветы унять дождь?</a:t>
            </a:r>
          </a:p>
          <a:p>
            <a:r>
              <a:rPr lang="ru-RU" sz="2000" dirty="0"/>
              <a:t>15. Чем собрались пленять свет Мартышка, Осёл, Козел да Мишка?</a:t>
            </a:r>
          </a:p>
          <a:p>
            <a:r>
              <a:rPr lang="ru-RU" sz="2000" dirty="0"/>
              <a:t>16. В кого, совсем без драки, намеревалась попасть Моська?</a:t>
            </a:r>
          </a:p>
          <a:p>
            <a:r>
              <a:rPr lang="ru-RU" sz="2000" dirty="0"/>
              <a:t>17. Что взялись везти Лебедь, Рак да Щука?</a:t>
            </a:r>
          </a:p>
          <a:p>
            <a:r>
              <a:rPr lang="ru-RU" sz="2000" dirty="0"/>
              <a:t>18. Что кумушка Лиса увидела в саду?</a:t>
            </a:r>
          </a:p>
          <a:p>
            <a:r>
              <a:rPr lang="ru-RU" sz="2000" dirty="0"/>
              <a:t>19. О ком говорит Петух: «Во всем лесу у нас такой певицы нет!»?</a:t>
            </a:r>
          </a:p>
          <a:p>
            <a:r>
              <a:rPr lang="ru-RU" sz="2000" dirty="0"/>
              <a:t>20. Что никак не мог открыть Механик?</a:t>
            </a:r>
          </a:p>
        </p:txBody>
      </p:sp>
    </p:spTree>
    <p:extLst>
      <p:ext uri="{BB962C8B-B14F-4D97-AF65-F5344CB8AC3E}">
        <p14:creationId xmlns:p14="http://schemas.microsoft.com/office/powerpoint/2010/main" val="1654496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012526"/>
              </p:ext>
            </p:extLst>
          </p:nvPr>
        </p:nvGraphicFramePr>
        <p:xfrm>
          <a:off x="179507" y="620692"/>
          <a:ext cx="7992894" cy="58407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  <a:gridCol w="380614"/>
              </a:tblGrid>
              <a:tr h="576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ru-RU" sz="12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П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r>
                        <a:rPr lang="ru-RU" sz="1200" dirty="0" smtClean="0">
                          <a:effectLst/>
                        </a:rPr>
                        <a:t>Ю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Ж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r>
                        <a:rPr lang="ru-RU" sz="1200" dirty="0">
                          <a:effectLst/>
                        </a:rPr>
                        <a:t>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ru-RU" sz="1200" dirty="0" smtClean="0">
                          <a:effectLst/>
                        </a:rPr>
                        <a:t> 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19 </a:t>
                      </a:r>
                      <a:r>
                        <a:rPr lang="ru-RU" sz="1200" dirty="0" smtClean="0">
                          <a:effectLst/>
                        </a:rPr>
                        <a:t>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0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r>
                        <a:rPr lang="ru-RU" sz="1200" dirty="0">
                          <a:effectLst/>
                        </a:rPr>
                        <a:t> 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88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4 </a:t>
                      </a:r>
                      <a:r>
                        <a:rPr lang="ru-RU" sz="1200" dirty="0" smtClean="0">
                          <a:effectLst/>
                        </a:rPr>
                        <a:t>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18 </a:t>
                      </a:r>
                      <a:r>
                        <a:rPr lang="ru-RU" sz="1200" dirty="0" smtClean="0">
                          <a:effectLst/>
                        </a:rPr>
                        <a:t>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0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  <a:r>
                        <a:rPr lang="ru-RU" sz="1200" dirty="0" smtClean="0">
                          <a:effectLst/>
                        </a:rPr>
                        <a:t> З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r>
                        <a:rPr lang="ru-RU" sz="1200" dirty="0" smtClean="0">
                          <a:effectLst/>
                        </a:rPr>
                        <a:t>  П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62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0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r>
                        <a:rPr lang="ru-RU" sz="1200" dirty="0" smtClean="0">
                          <a:effectLst/>
                        </a:rPr>
                        <a:t> 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  <a:r>
                        <a:rPr lang="ru-RU" sz="1200" dirty="0">
                          <a:effectLst/>
                        </a:rPr>
                        <a:t>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0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8 </a:t>
                      </a:r>
                      <a:r>
                        <a:rPr lang="ru-RU" sz="1200" dirty="0" smtClean="0">
                          <a:effectLst/>
                        </a:rPr>
                        <a:t>Г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0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17</a:t>
                      </a:r>
                      <a:r>
                        <a:rPr lang="ru-RU" sz="1200" dirty="0" smtClean="0">
                          <a:effectLst/>
                        </a:rPr>
                        <a:t> 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r>
                        <a:rPr lang="ru-RU" sz="1200" dirty="0" smtClean="0">
                          <a:effectLst/>
                        </a:rPr>
                        <a:t> 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0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10 </a:t>
                      </a:r>
                      <a:r>
                        <a:rPr lang="ru-RU" sz="1200" dirty="0">
                          <a:effectLst/>
                        </a:rPr>
                        <a:t>О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0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r>
                        <a:rPr lang="ru-RU" sz="1200" dirty="0">
                          <a:effectLst/>
                        </a:rPr>
                        <a:t>Л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Ц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20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r>
                        <a:rPr lang="ru-RU" sz="1200" dirty="0">
                          <a:effectLst/>
                        </a:rPr>
                        <a:t>Н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Ж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3439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</TotalTime>
  <Words>432</Words>
  <Application>Microsoft Office PowerPoint</Application>
  <PresentationFormat>Экран (4:3)</PresentationFormat>
  <Paragraphs>495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Соседство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4</cp:revision>
  <dcterms:created xsi:type="dcterms:W3CDTF">2013-12-03T06:27:53Z</dcterms:created>
  <dcterms:modified xsi:type="dcterms:W3CDTF">2017-12-26T11:19:54Z</dcterms:modified>
</cp:coreProperties>
</file>