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33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81AA684-ED01-41E8-BF1C-0D89A786B5B2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CF57636-EFAA-4FB1-B4FA-C3E5948F68B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БАБОЧКА</a:t>
            </a:r>
            <a:endParaRPr lang="ru-RU" dirty="0"/>
          </a:p>
        </p:txBody>
      </p:sp>
      <p:pic>
        <p:nvPicPr>
          <p:cNvPr id="2050" name="Picture 2" descr="C:\Users\Людмила Сергеевна\Desktop\посмотреть 24.11\57eb88b9654f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62380"/>
            <a:ext cx="7992888" cy="533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92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АРБУЗ</a:t>
            </a:r>
            <a:endParaRPr lang="ru-RU" dirty="0"/>
          </a:p>
        </p:txBody>
      </p:sp>
      <p:pic>
        <p:nvPicPr>
          <p:cNvPr id="3074" name="Picture 2" descr="C:\Users\Людмила Сергеевна\Desktop\посмотреть 24.11\depositphotos_3226815-stock-photo-watermelon-sliced-on-hal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5"/>
            <a:ext cx="8136904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913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ЯБЛОКО</a:t>
            </a:r>
            <a:endParaRPr lang="ru-RU" dirty="0"/>
          </a:p>
        </p:txBody>
      </p:sp>
      <p:pic>
        <p:nvPicPr>
          <p:cNvPr id="4098" name="Picture 2" descr="C:\Users\Людмила Сергеевна\Desktop\посмотреть 24.11\dlit-not-dlya-detej-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4474"/>
            <a:ext cx="8280920" cy="457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65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udoktora.net/wp-content/uploads/2011/12/dvoynyashki-460x34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85219" y="2762250"/>
            <a:ext cx="438150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БЛИЗНЕЦЫ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52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</TotalTime>
  <Words>4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Волна</vt:lpstr>
      <vt:lpstr>БАБОЧКА</vt:lpstr>
      <vt:lpstr>АРБУЗ</vt:lpstr>
      <vt:lpstr>ЯБЛОКО</vt:lpstr>
      <vt:lpstr>БЛИЗНЕЦЫ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Людмила Сергеевна</dc:creator>
  <cp:lastModifiedBy>Людмила Сергеевна</cp:lastModifiedBy>
  <cp:revision>3</cp:revision>
  <dcterms:created xsi:type="dcterms:W3CDTF">2017-11-25T12:17:40Z</dcterms:created>
  <dcterms:modified xsi:type="dcterms:W3CDTF">2017-12-12T16:18:35Z</dcterms:modified>
</cp:coreProperties>
</file>