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7" r:id="rId3"/>
    <p:sldId id="256" r:id="rId4"/>
    <p:sldId id="258" r:id="rId5"/>
    <p:sldId id="259" r:id="rId6"/>
    <p:sldId id="266" r:id="rId7"/>
    <p:sldId id="267" r:id="rId8"/>
    <p:sldId id="260" r:id="rId9"/>
    <p:sldId id="261" r:id="rId10"/>
    <p:sldId id="262" r:id="rId11"/>
    <p:sldId id="263" r:id="rId12"/>
    <p:sldId id="264" r:id="rId13"/>
    <p:sldId id="268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F54BC51-5D70-4546-8CC2-E1F4A8763D67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520CD55-6CCE-4ACF-BDF6-F06B2F727856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portivnyi_prazdnik_zimnii_kalieidoskop_3.pn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1732" t="5682" r="81813" b="70642"/>
          <a:stretch>
            <a:fillRect/>
          </a:stretch>
        </p:blipFill>
        <p:spPr>
          <a:xfrm>
            <a:off x="1500166" y="0"/>
            <a:ext cx="6715125" cy="6715125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llo_html_m1d492f5b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37088" cy="628652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Зимние забавы</a:t>
            </a:r>
            <a:endParaRPr lang="ru-RU" dirty="0"/>
          </a:p>
        </p:txBody>
      </p:sp>
      <p:pic>
        <p:nvPicPr>
          <p:cNvPr id="6" name="Содержимое 5" descr="zimnie_zabavy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785794"/>
            <a:ext cx="9322912" cy="6072206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001_250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14414" y="84138"/>
            <a:ext cx="5715000" cy="6773862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2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2852"/>
            <a:ext cx="8715436" cy="6536577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3842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r="67899" b="62750"/>
          <a:stretch>
            <a:fillRect/>
          </a:stretch>
        </p:blipFill>
        <p:spPr>
          <a:xfrm>
            <a:off x="2071670" y="-36513"/>
            <a:ext cx="4714875" cy="689451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010172129.jpg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48422" t="37250" r="31059" b="34339"/>
          <a:stretch>
            <a:fillRect/>
          </a:stretch>
        </p:blipFill>
        <p:spPr>
          <a:xfrm>
            <a:off x="2285984" y="0"/>
            <a:ext cx="4929187" cy="68246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 (1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076764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419-zim_sport_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2852"/>
            <a:ext cx="8966232" cy="650085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Скелетон</a:t>
            </a:r>
            <a:endParaRPr lang="ru-RU" dirty="0"/>
          </a:p>
        </p:txBody>
      </p:sp>
      <p:pic>
        <p:nvPicPr>
          <p:cNvPr id="4" name="Содержимое 3" descr="Пример-страницы-электр-игры.jpg"/>
          <p:cNvPicPr>
            <a:picLocks noGrp="1" noChangeAspect="1"/>
          </p:cNvPicPr>
          <p:nvPr>
            <p:ph idx="1"/>
          </p:nvPr>
        </p:nvPicPr>
        <p:blipFill>
          <a:blip r:embed="rId2"/>
          <a:srcRect t="54613" r="62988" b="4349"/>
          <a:stretch>
            <a:fillRect/>
          </a:stretch>
        </p:blipFill>
        <p:spPr>
          <a:xfrm>
            <a:off x="1428728" y="785794"/>
            <a:ext cx="7072362" cy="5865992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Кёрлинг</a:t>
            </a:r>
            <a:endParaRPr lang="ru-RU" dirty="0"/>
          </a:p>
        </p:txBody>
      </p:sp>
      <p:pic>
        <p:nvPicPr>
          <p:cNvPr id="4" name="Содержимое 3" descr="Пример-страницы-электр-игры.jpg"/>
          <p:cNvPicPr>
            <a:picLocks noGrp="1" noChangeAspect="1"/>
          </p:cNvPicPr>
          <p:nvPr>
            <p:ph idx="1"/>
          </p:nvPr>
        </p:nvPicPr>
        <p:blipFill>
          <a:blip r:embed="rId2"/>
          <a:srcRect t="8839" r="66530" b="53280"/>
          <a:stretch>
            <a:fillRect/>
          </a:stretch>
        </p:blipFill>
        <p:spPr>
          <a:xfrm>
            <a:off x="1285852" y="857232"/>
            <a:ext cx="6786610" cy="5745881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Сноуборд</a:t>
            </a:r>
            <a:endParaRPr lang="ru-RU" dirty="0"/>
          </a:p>
        </p:txBody>
      </p:sp>
      <p:pic>
        <p:nvPicPr>
          <p:cNvPr id="4" name="Содержимое 3" descr="Пример-страницы-электр-игры.jpg"/>
          <p:cNvPicPr>
            <a:picLocks noGrp="1" noChangeAspect="1"/>
          </p:cNvPicPr>
          <p:nvPr>
            <p:ph idx="1"/>
          </p:nvPr>
        </p:nvPicPr>
        <p:blipFill>
          <a:blip r:embed="rId2"/>
          <a:srcRect l="59446" t="56191" r="1590" b="5927"/>
          <a:stretch>
            <a:fillRect/>
          </a:stretch>
        </p:blipFill>
        <p:spPr>
          <a:xfrm>
            <a:off x="714348" y="1045569"/>
            <a:ext cx="7643866" cy="5559175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sportivnyi_prazdnik_zimnii_kalieidoskop_3.png"/>
          <p:cNvPicPr>
            <a:picLocks noGrp="1" noChangeAspect="1"/>
          </p:cNvPicPr>
          <p:nvPr>
            <p:ph idx="1"/>
          </p:nvPr>
        </p:nvPicPr>
        <p:blipFill>
          <a:blip r:embed="rId2"/>
          <a:srcRect l="1741" t="6000" r="3994" b="3000"/>
          <a:stretch>
            <a:fillRect/>
          </a:stretch>
        </p:blipFill>
        <p:spPr>
          <a:xfrm>
            <a:off x="0" y="-1"/>
            <a:ext cx="9144000" cy="6831385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142852"/>
            <a:ext cx="8667810" cy="650085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29</TotalTime>
  <Words>5</Words>
  <Application>Microsoft Office PowerPoint</Application>
  <PresentationFormat>Экран (4:3)</PresentationFormat>
  <Paragraphs>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Зимние забавы</vt:lpstr>
      <vt:lpstr>Слайд 4</vt:lpstr>
      <vt:lpstr>Слайд 5</vt:lpstr>
      <vt:lpstr>Слайд 6</vt:lpstr>
      <vt:lpstr>Слайд 7</vt:lpstr>
      <vt:lpstr>Слайд 8</vt:lpstr>
      <vt:lpstr>Слайд 9</vt:lpstr>
      <vt:lpstr>Скелетон</vt:lpstr>
      <vt:lpstr>Кёрлинг</vt:lpstr>
      <vt:lpstr>Сноуборд</vt:lpstr>
      <vt:lpstr>Слайд 13</vt:lpstr>
      <vt:lpstr>Слайд 14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Admin</cp:lastModifiedBy>
  <cp:revision>6</cp:revision>
  <dcterms:created xsi:type="dcterms:W3CDTF">2017-12-21T08:11:13Z</dcterms:created>
  <dcterms:modified xsi:type="dcterms:W3CDTF">2017-12-21T12:30:53Z</dcterms:modified>
</cp:coreProperties>
</file>