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7" r:id="rId4"/>
    <p:sldId id="263" r:id="rId5"/>
    <p:sldId id="264" r:id="rId6"/>
    <p:sldId id="258" r:id="rId7"/>
    <p:sldId id="259" r:id="rId8"/>
    <p:sldId id="260" r:id="rId9"/>
    <p:sldId id="261" r:id="rId10"/>
    <p:sldId id="262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22" autoAdjust="0"/>
  </p:normalViewPr>
  <p:slideViewPr>
    <p:cSldViewPr>
      <p:cViewPr varScale="1">
        <p:scale>
          <a:sx n="70" d="100"/>
          <a:sy n="70" d="100"/>
        </p:scale>
        <p:origin x="-11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B91A94-3879-4941-855F-79D1A5E5FE07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DE710-FECE-4B27-8426-000778DFE4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196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119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960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2852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95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253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302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819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0432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008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749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720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64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50000">
              <a:schemeClr val="accent5">
                <a:lumMod val="60000"/>
                <a:lumOff val="4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573016"/>
            <a:ext cx="7772400" cy="1470025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</a:rPr>
              <a:t>Викторина по </a:t>
            </a:r>
            <a:r>
              <a:rPr lang="ru-RU" sz="5400" b="1" i="1" dirty="0" smtClean="0">
                <a:solidFill>
                  <a:schemeClr val="bg1"/>
                </a:solidFill>
              </a:rPr>
              <a:t>сказке</a:t>
            </a:r>
            <a:endParaRPr lang="ru-RU" sz="5400" b="1" i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589240"/>
            <a:ext cx="6400800" cy="720080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rgbClr val="00B050"/>
                </a:solidFill>
              </a:rPr>
              <a:t>«Черная курица и подземные жители»</a:t>
            </a:r>
            <a:endParaRPr lang="ru-RU" sz="2800" b="1" i="1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16632"/>
            <a:ext cx="331236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34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83591" y="404664"/>
            <a:ext cx="92275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96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</a:t>
            </a:r>
            <a:r>
              <a:rPr lang="ru-RU" sz="9600" b="1" i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</a:t>
            </a:r>
            <a:r>
              <a:rPr lang="ru-RU" sz="96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96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что, </a:t>
            </a:r>
            <a:r>
              <a:rPr lang="ru-RU" sz="96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начнем</a:t>
            </a:r>
            <a:endParaRPr lang="ru-RU" sz="96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027" name="Picture 3" descr="C:\Users\User\AppData\Local\Microsoft\Windows\INetCache\IE\Y6S02168\sova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76872"/>
            <a:ext cx="4463661" cy="439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23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lumMod val="56000"/>
                <a:alpha val="3000"/>
              </a:srgbClr>
            </a:gs>
            <a:gs pos="50000">
              <a:srgbClr val="00B050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760640" cy="286232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6000" b="1" i="1" dirty="0" smtClean="0"/>
              <a:t>В каком заведении учился Алеша?</a:t>
            </a:r>
            <a:endParaRPr lang="ru-RU" sz="6000" b="1" i="1" dirty="0"/>
          </a:p>
        </p:txBody>
      </p:sp>
      <p:pic>
        <p:nvPicPr>
          <p:cNvPr id="7170" name="Picture 2" descr="C:\Users\User\AppData\Local\Microsoft\Windows\INetCache\IE\HOD2DHQF\Школа_179_МИОО,_Москва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2063"/>
            <a:ext cx="5220072" cy="391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72200" y="5733256"/>
            <a:ext cx="252028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 пансионате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68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1988840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00B050"/>
                </a:solidFill>
              </a:rPr>
              <a:t>МОЛОДЦЫ!</a:t>
            </a:r>
            <a:endParaRPr lang="ru-RU" sz="8800" dirty="0">
              <a:solidFill>
                <a:srgbClr val="00B050"/>
              </a:solidFill>
            </a:endParaRPr>
          </a:p>
        </p:txBody>
      </p:sp>
      <p:pic>
        <p:nvPicPr>
          <p:cNvPr id="3075" name="Picture 3" descr="C:\Users\User\AppData\Local\Microsoft\Windows\INetCache\IE\Y6S02168\120px-TrollFac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84" y="3385720"/>
            <a:ext cx="3991880" cy="313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79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rgbClr val="92D050"/>
          </a:fgClr>
          <a:bgClr>
            <a:srgbClr val="00B0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66" y="332656"/>
            <a:ext cx="9036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</a:rPr>
              <a:t>В каком городе располагался пансионат</a:t>
            </a:r>
            <a:r>
              <a:rPr lang="ru-RU" sz="6000" b="1" dirty="0">
                <a:solidFill>
                  <a:schemeClr val="bg1"/>
                </a:solidFill>
              </a:rPr>
              <a:t>, в котором обучался Алёша?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5645" y="250489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 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95704" y="5085184"/>
            <a:ext cx="2496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5076056" y="6309320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В Санкт-Петербурге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5122" name="Picture 2" descr="C:\Users\User\AppData\Local\Microsoft\Windows\INetCache\IE\Y6S02168\1200px-Город_Вяземский_ул_Коммунистическая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" y="3429000"/>
            <a:ext cx="5076056" cy="334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79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1988840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00B050"/>
                </a:solidFill>
              </a:rPr>
              <a:t>МОЛОДЦЫ!</a:t>
            </a:r>
            <a:endParaRPr lang="ru-RU" sz="8800" dirty="0">
              <a:solidFill>
                <a:srgbClr val="00B050"/>
              </a:solidFill>
            </a:endParaRPr>
          </a:p>
        </p:txBody>
      </p:sp>
      <p:pic>
        <p:nvPicPr>
          <p:cNvPr id="3075" name="Picture 3" descr="C:\Users\User\AppData\Local\Microsoft\Windows\INetCache\IE\Y6S02168\120px-TrollFac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84" y="3385720"/>
            <a:ext cx="3991880" cy="313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278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lumMod val="56000"/>
                <a:alpha val="3000"/>
              </a:srgbClr>
            </a:gs>
            <a:gs pos="50000">
              <a:srgbClr val="00B050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12776" y="6926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FFFF00"/>
                </a:solidFill>
              </a:rPr>
              <a:t>Как хотел учитель наказать Алёшу за невыученный урок и за его рассказ о курице, подземных жителей, рыцарей?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12260" y="6057780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высечь розгами</a:t>
            </a:r>
          </a:p>
        </p:txBody>
      </p:sp>
      <p:pic>
        <p:nvPicPr>
          <p:cNvPr id="4102" name="Picture 6" descr="C:\Users\User\AppData\Local\Microsoft\Windows\INetCache\IE\0FHSAZFY\teacher-651318_960_72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5442"/>
            <a:ext cx="576064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17136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50"/>
            </a:gs>
            <a:gs pos="50000">
              <a:schemeClr val="accent3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1988840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b="1" i="1" dirty="0" smtClean="0">
                <a:solidFill>
                  <a:srgbClr val="00B050"/>
                </a:solidFill>
              </a:rPr>
              <a:t>МОЛОДЦЫ!</a:t>
            </a:r>
            <a:endParaRPr lang="ru-RU" sz="8800" b="1" i="1" dirty="0">
              <a:solidFill>
                <a:srgbClr val="00B050"/>
              </a:solidFill>
            </a:endParaRPr>
          </a:p>
        </p:txBody>
      </p:sp>
      <p:pic>
        <p:nvPicPr>
          <p:cNvPr id="3075" name="Picture 3" descr="C:\Users\User\AppData\Local\Microsoft\Windows\INetCache\IE\Y6S02168\120px-TrollFace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084" y="3385720"/>
            <a:ext cx="3991880" cy="313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13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92697"/>
            <a:ext cx="8352928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B050"/>
                </a:solidFill>
              </a:rPr>
              <a:t>Что любил делать Алёша, когда все товарищи разъезжались по домам?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93704" y="6165304"/>
            <a:ext cx="495029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смотреть сквозь щель забора, кормить курочек</a:t>
            </a:r>
          </a:p>
        </p:txBody>
      </p:sp>
      <p:pic>
        <p:nvPicPr>
          <p:cNvPr id="6149" name="Picture 5" descr="C:\Users\User\AppData\Local\Microsoft\Windows\INetCache\IE\0FHSAZFY\Cochin_chicken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86" y="2132856"/>
            <a:ext cx="5553236" cy="383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4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50000">
              <a:schemeClr val="accent2">
                <a:lumMod val="40000"/>
                <a:lumOff val="60000"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6270083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Кто </a:t>
            </a:r>
            <a:r>
              <a:rPr lang="ru-RU" sz="3600" b="1" i="1" dirty="0">
                <a:solidFill>
                  <a:srgbClr val="FF0000"/>
                </a:solidFill>
              </a:rPr>
              <a:t>жил в комнате старушек голландок?</a:t>
            </a:r>
          </a:p>
        </p:txBody>
      </p:sp>
      <p:pic>
        <p:nvPicPr>
          <p:cNvPr id="8195" name="Picture 3" descr="C:\Users\User\AppData\Local\Microsoft\Windows\INetCache\IE\HOD2DHQF\UNKYOD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106144"/>
            <a:ext cx="2627784" cy="17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AppData\Local\Microsoft\Windows\INetCache\IE\HOD2DHQF\dog_puppy_animals_laika_redhead_pets_portrait_man's_best_friend-101213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88604"/>
            <a:ext cx="4139952" cy="310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AppData\Local\Microsoft\Windows\INetCache\IE\XB1MTK1G\white_bear_zoo_animals_bear_bears_polar_bear_polar_bears-1026168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664" y="5106144"/>
            <a:ext cx="3024336" cy="175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3212976"/>
            <a:ext cx="2736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Кот и попугай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80578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556792"/>
            <a:ext cx="662473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i="1" dirty="0" smtClean="0">
                <a:solidFill>
                  <a:schemeClr val="accent5">
                    <a:lumMod val="75000"/>
                  </a:schemeClr>
                </a:solidFill>
              </a:rPr>
              <a:t>Конец</a:t>
            </a:r>
            <a:r>
              <a:rPr lang="en-US" sz="8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</a:t>
            </a:r>
            <a:endParaRPr lang="ru-RU" sz="8800" b="1" i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>Надеюсь, </a:t>
            </a:r>
            <a:r>
              <a:rPr lang="ru-RU" sz="4800" b="1" i="1" dirty="0" smtClean="0">
                <a:solidFill>
                  <a:schemeClr val="accent5">
                    <a:lumMod val="75000"/>
                  </a:schemeClr>
                </a:solidFill>
              </a:rPr>
              <a:t>что вам понравилось</a:t>
            </a:r>
            <a:r>
              <a:rPr lang="ru-RU" sz="4800" dirty="0" smtClean="0">
                <a:solidFill>
                  <a:schemeClr val="accent5">
                    <a:lumMod val="75000"/>
                  </a:schemeClr>
                </a:solidFill>
              </a:rPr>
              <a:t>!!!</a:t>
            </a:r>
            <a:endParaRPr lang="ru-RU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15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101</Words>
  <Application>Microsoft Office PowerPoint</Application>
  <PresentationFormat>Экран (4:3)</PresentationFormat>
  <Paragraphs>19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1_Тема Office</vt:lpstr>
      <vt:lpstr>Викторина по сказке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сказке:</dc:title>
  <dc:creator>User</dc:creator>
  <cp:lastModifiedBy>NB01</cp:lastModifiedBy>
  <cp:revision>12</cp:revision>
  <dcterms:created xsi:type="dcterms:W3CDTF">2017-11-08T16:28:30Z</dcterms:created>
  <dcterms:modified xsi:type="dcterms:W3CDTF">2018-01-16T10:34:43Z</dcterms:modified>
</cp:coreProperties>
</file>