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2" autoAdjust="0"/>
    <p:restoredTop sz="94660"/>
  </p:normalViewPr>
  <p:slideViewPr>
    <p:cSldViewPr>
      <p:cViewPr varScale="1">
        <p:scale>
          <a:sx n="68" d="100"/>
          <a:sy n="68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9DF3D-6AF8-4C46-9A6B-6D47E6B0E61D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3657B-E995-4FD5-B11C-00608A4CA0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3657B-E995-4FD5-B11C-00608A4CA05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3657B-E995-4FD5-B11C-00608A4CA05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85DCC0F-DC2C-48A4-B1A2-AF77125E66B8}" type="datetimeFigureOut">
              <a:rPr lang="ru-RU" smtClean="0"/>
              <a:pPr/>
              <a:t>23.10.2016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6D4884-AA61-4344-8C64-00E0D5652F9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Загрязнение воды.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 : Матюхина Елизавета.</a:t>
            </a:r>
          </a:p>
          <a:p>
            <a:r>
              <a:rPr lang="ru-RU" dirty="0" smtClean="0"/>
              <a:t>6 класс.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0308_WVenvirophotos1-water-pollution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16832"/>
            <a:ext cx="4495800" cy="4320479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Загрязнение воды происходит главным образом, когда люди перегружают водную окружающую среду, ручьи, озера, подземные воды, заливы и моря, отходами или веществами, вредными для живых существ .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birds_in_oil.0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060848"/>
            <a:ext cx="4572000" cy="3960439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Растениям и животным нужна относительно чистая вода, и они не выживут, если в воде будут токсические химикалии или вредные микроорганизмы. Загрязнение воды убивает большое количество рыбы, птиц и других животных.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2060848"/>
            <a:ext cx="4392488" cy="403244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Люди, которые пьют загрязненную воду, могут заболеть (раком, инфекционные болезни, проблемы со здоровьем у будущих детей).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Загрязняющие вещества могут быть разделены на несколько различных классов</a:t>
            </a:r>
            <a:endParaRPr lang="ru-RU" dirty="0"/>
          </a:p>
        </p:txBody>
      </p:sp>
      <p:pic>
        <p:nvPicPr>
          <p:cNvPr id="5" name="Содержимое 4" descr="1465755792_razliv-nefti-7_xaxa-net.ru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2276872"/>
            <a:ext cx="4860032" cy="388843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Первый класс — это нефтепродукты: нефть, топливо, смазочные вещества, пластмассы. Нефтепродукты попадают в воду через случайные утечки с судов, грузовых танкеров, когда есть утечки из подземных хранилищ и резервуаров. Многие нефтепродукты ядовиты для животных. Пролитая нефть повреждает перья птиц и мех животных, часто это приводит к смерти.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amyie-chistyie-zhivotnyi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88840"/>
            <a:ext cx="4572000" cy="381642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4008" y="1460652"/>
            <a:ext cx="4038600" cy="539734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Второй класс — это пестициды и гербициды. Это химические вещества, которые используются для уничтожения вредных животных и растений .. Химикалии могут оставаться опасными в течение долгого времени. Когда животное съедает растение, которое было обработано этими химикатами, яд попадает в ткани и органы животного. Когда другие животные съедают пораженное животное, химикалии попадают к ним. Проникая вверх по пищевой цепочке, химикаты становятся все более и более вредоносными, так что животные на верхних ступенях пищевой цепочки могут страдать раковыми образованиями, проблемами воспроизводства, могут погибнуть 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2134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32856"/>
            <a:ext cx="4495800" cy="3600400"/>
          </a:xfrm>
        </p:spPr>
      </p:pic>
      <p:sp>
        <p:nvSpPr>
          <p:cNvPr id="6" name="Заголовок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Третий класс — это удобрения и другие вещества, которые используются для улучшения роста растений на фермах и в садах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ochistkastochnvod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132856"/>
            <a:ext cx="3816424" cy="3168352"/>
          </a:xfrm>
        </p:spPr>
      </p:pic>
      <p:sp>
        <p:nvSpPr>
          <p:cNvPr id="6" name="Заголовок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Четвёртый класс — инфекционные организмы и патогенные микроорганизмы. Они попадают в воду через сточные воды, дренажи, каналы отвода сточных вод с ферм и т. д.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ref45-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060848"/>
            <a:ext cx="4355976" cy="4554216"/>
          </a:xfrm>
        </p:spPr>
      </p:pic>
      <p:sp>
        <p:nvSpPr>
          <p:cNvPr id="5" name="Заголовок 1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Пятый класс- тепловое загрязнение. Вода, которая забирается из рек, озер, морей для нужд предприятий, часто возвращается к источнику теплее, чем она забиралась. Даже малое температурное изменение воды может отпугнуть рыбу и другие виды животных, которые изначально жили там, и привлечь другие разновидности вместо них.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Задавали ли вы себе вопрос, попадают ли отходы в океан?</a:t>
            </a:r>
            <a:endParaRPr lang="ru-RU" dirty="0"/>
          </a:p>
        </p:txBody>
      </p:sp>
      <p:pic>
        <p:nvPicPr>
          <p:cNvPr id="5" name="Содержимое 4" descr="L90OAaj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204864"/>
            <a:ext cx="4495800" cy="381642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Оказывается 75 г. сухого веса в твердом виде на одного человека в день попадают в океан, а в мире живёт более 6 миллиардов человек.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Пусть реки всегда будут чистыми.</a:t>
            </a:r>
            <a:endParaRPr lang="ru-RU" dirty="0"/>
          </a:p>
        </p:txBody>
      </p:sp>
      <p:pic>
        <p:nvPicPr>
          <p:cNvPr id="4" name="Содержимое 3" descr="mid_49740_41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8640960" cy="525658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</TotalTime>
  <Words>413</Words>
  <Application>Microsoft Office PowerPoint</Application>
  <PresentationFormat>Экран (4:3)</PresentationFormat>
  <Paragraphs>17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Загрязнение воды. </vt:lpstr>
      <vt:lpstr>Слайд 2</vt:lpstr>
      <vt:lpstr>Слайд 3</vt:lpstr>
      <vt:lpstr>Слайд 4</vt:lpstr>
      <vt:lpstr>Загрязняющие вещества могут быть разделены на несколько различных классов</vt:lpstr>
      <vt:lpstr>Слайд 6</vt:lpstr>
      <vt:lpstr>Слайд 7</vt:lpstr>
      <vt:lpstr>Слайд 8</vt:lpstr>
      <vt:lpstr>Слайд 9</vt:lpstr>
      <vt:lpstr>Задавали ли вы себе вопрос, попадают ли отходы в океан?</vt:lpstr>
      <vt:lpstr>Пусть реки всегда будут чистыми.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Загрязнение воды.</dc:title>
  <dc:creator>Валентина</dc:creator>
  <cp:lastModifiedBy>Валентина</cp:lastModifiedBy>
  <cp:revision>4</cp:revision>
  <dcterms:created xsi:type="dcterms:W3CDTF">2016-10-23T09:50:24Z</dcterms:created>
  <dcterms:modified xsi:type="dcterms:W3CDTF">2016-10-23T10:38:14Z</dcterms:modified>
</cp:coreProperties>
</file>