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68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4C79-E164-479D-BF3A-FCA47718B4F2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A51F8-6557-4C58-9E69-091F56E0B2E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4C79-E164-479D-BF3A-FCA47718B4F2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A51F8-6557-4C58-9E69-091F56E0B2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4C79-E164-479D-BF3A-FCA47718B4F2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F1CA51F8-6557-4C58-9E69-091F56E0B2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4C79-E164-479D-BF3A-FCA47718B4F2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A51F8-6557-4C58-9E69-091F56E0B2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4C79-E164-479D-BF3A-FCA47718B4F2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A51F8-6557-4C58-9E69-091F56E0B2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4C79-E164-479D-BF3A-FCA47718B4F2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A51F8-6557-4C58-9E69-091F56E0B2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4C79-E164-479D-BF3A-FCA47718B4F2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A51F8-6557-4C58-9E69-091F56E0B2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4C79-E164-479D-BF3A-FCA47718B4F2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A51F8-6557-4C58-9E69-091F56E0B2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4C79-E164-479D-BF3A-FCA47718B4F2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A51F8-6557-4C58-9E69-091F56E0B2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4C79-E164-479D-BF3A-FCA47718B4F2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A51F8-6557-4C58-9E69-091F56E0B2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74C79-E164-479D-BF3A-FCA47718B4F2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A51F8-6557-4C58-9E69-091F56E0B2E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DC374C79-E164-479D-BF3A-FCA47718B4F2}" type="datetimeFigureOut">
              <a:rPr lang="ru-RU" smtClean="0"/>
              <a:pPr/>
              <a:t>19.12.2017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F1CA51F8-6557-4C58-9E69-091F56E0B2E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1584176"/>
          </a:xfrm>
        </p:spPr>
        <p:txBody>
          <a:bodyPr/>
          <a:lstStyle/>
          <a:p>
            <a:r>
              <a:rPr lang="kk-KZ" dirty="0" smtClean="0">
                <a:solidFill>
                  <a:srgbClr val="00B0F0"/>
                </a:solidFill>
              </a:rPr>
              <a:t>Киіз үй-көшпелілердің баспанасы</a:t>
            </a:r>
            <a:endParaRPr lang="ru-RU" dirty="0">
              <a:solidFill>
                <a:srgbClr val="00B0F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00562" y="2564904"/>
            <a:ext cx="4031878" cy="3312368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kk-KZ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 үш бөліктен тұрады:</a:t>
            </a:r>
            <a:r>
              <a:rPr lang="ru-RU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Ж</a:t>
            </a:r>
            <a:r>
              <a:rPr lang="en-US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ғарғы</a:t>
            </a:r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шаңырақ, </a:t>
            </a:r>
            <a:r>
              <a:rPr lang="ru-RU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ортаңғы </a:t>
            </a:r>
            <a:r>
              <a:rPr lang="ru-RU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уық</a:t>
            </a:r>
            <a:r>
              <a:rPr lang="ru-RU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 төменгі бөлігі кереге</a:t>
            </a:r>
            <a:r>
              <a:rPr lang="ru-RU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32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есік</a:t>
            </a:r>
            <a:endParaRPr lang="ru-RU" sz="32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8" descr="BEF7653E"/>
          <p:cNvPicPr/>
          <p:nvPr/>
        </p:nvPicPr>
        <p:blipFill>
          <a:blip r:embed="rId2" cstate="print">
            <a:lum bright="-12000" contrast="2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988" t="61540" r="15457" b="9615"/>
          <a:stretch>
            <a:fillRect/>
          </a:stretch>
        </p:blipFill>
        <p:spPr bwMode="auto">
          <a:xfrm>
            <a:off x="323528" y="2348880"/>
            <a:ext cx="3744416" cy="4080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71600" y="264857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851920" y="2833240"/>
            <a:ext cx="58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3635896" y="479715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403648" y="4981818"/>
            <a:ext cx="501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4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0718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Шаңырақ — </a:t>
            </a:r>
            <a:r>
              <a:rPr lang="ru-RU" sz="4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қасиетт</a:t>
            </a:r>
            <a:r>
              <a:rPr lang="en-US" sz="48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8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48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3645024"/>
            <a:ext cx="8496944" cy="3212976"/>
          </a:xfrm>
        </p:spPr>
        <p:txBody>
          <a:bodyPr>
            <a:normAutofit fontScale="85000" lnSpcReduction="20000"/>
          </a:bodyPr>
          <a:lstStyle/>
          <a:p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1-т</a:t>
            </a:r>
            <a:r>
              <a:rPr lang="en-US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ғын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 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шаңырақтың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нег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100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sz="31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ағаштан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жасалып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өрнектелед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күлд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реу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ш. 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Сәмб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талынан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 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жасалады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нде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күлд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реу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штен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8-ге 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 б</a:t>
            </a:r>
            <a:r>
              <a:rPr lang="en-US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лады. </a:t>
            </a:r>
            <a:endParaRPr lang="ru-RU" sz="31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1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3-бер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к. </a:t>
            </a:r>
            <a:r>
              <a:rPr lang="en-US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 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күлд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реу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штер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ыдырап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кетпеу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en-US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рнатылады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өрнектелед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r>
              <a:rPr lang="en-US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4-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шаңырақтың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O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ған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уықтың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қаламы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тұрады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</a:t>
            </a:r>
            <a:r>
              <a:rPr lang="en-US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ғын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мен 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шаңырақтың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жағынан</a:t>
            </a:r>
            <a:r>
              <a:rPr lang="ru-RU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өрнектейд</a:t>
            </a:r>
            <a:r>
              <a:rPr lang="en-US" sz="31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1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 descr="27AEF3D2"/>
          <p:cNvPicPr/>
          <p:nvPr/>
        </p:nvPicPr>
        <p:blipFill>
          <a:blip r:embed="rId2">
            <a:lum bright="-18000" contrast="3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9116" t="40373" r="50452" b="37839"/>
          <a:stretch>
            <a:fillRect/>
          </a:stretch>
        </p:blipFill>
        <p:spPr bwMode="auto">
          <a:xfrm>
            <a:off x="1571604" y="1357298"/>
            <a:ext cx="5976664" cy="20882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803288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Autofit/>
          </a:bodyPr>
          <a:lstStyle/>
          <a:p>
            <a:r>
              <a:rPr lang="ru-RU" sz="4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Уық</a:t>
            </a:r>
            <a:r>
              <a:rPr lang="ru-RU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4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кереге</a:t>
            </a:r>
            <a:r>
              <a:rPr lang="ru-RU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мен   </a:t>
            </a:r>
            <a:r>
              <a:rPr lang="ru-RU" sz="4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шаңырақты</a:t>
            </a:r>
            <a:r>
              <a:rPr lang="ru-RU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жалғастырып</a:t>
            </a:r>
            <a:r>
              <a:rPr lang="ru-RU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0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тұрады</a:t>
            </a:r>
            <a:r>
              <a:rPr lang="ru-RU" sz="4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03848" y="2276872"/>
            <a:ext cx="5688632" cy="4223962"/>
          </a:xfrm>
        </p:spPr>
        <p:txBody>
          <a:bodyPr>
            <a:normAutofit fontScale="92500" lnSpcReduction="10000"/>
          </a:bodyPr>
          <a:lstStyle/>
          <a:p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Уықтың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керегеге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байланатын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ұшын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«д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ғалай</a:t>
            </a:r>
            <a:r>
              <a:rPr lang="ru-RU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дейд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дағайды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тес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п,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қайыстан  уықбау  </a:t>
            </a:r>
            <a:r>
              <a:rPr lang="ru-RU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тағылған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ықтың 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лген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иығы  деп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атайды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ru-RU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аңырақ 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уықтың  арасын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қары  деп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атайды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Ал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шаңырақтың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көз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қадайтын  ұшын </a:t>
            </a:r>
            <a:r>
              <a:rPr lang="ru-RU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қаламы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атайды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қырлы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ұштауды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қаламдау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дейд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4627D3B0"/>
          <p:cNvPicPr/>
          <p:nvPr/>
        </p:nvPicPr>
        <p:blipFill>
          <a:blip r:embed="rId2">
            <a:lum bright="-18000" contrast="3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8524" r="71912" b="76859"/>
          <a:stretch>
            <a:fillRect/>
          </a:stretch>
        </p:blipFill>
        <p:spPr bwMode="auto">
          <a:xfrm>
            <a:off x="323528" y="2276872"/>
            <a:ext cx="2664296" cy="381642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831912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/>
          </a:bodyPr>
          <a:lstStyle/>
          <a:p>
            <a:r>
              <a:rPr lang="ru-RU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Кереге</a:t>
            </a:r>
            <a:r>
              <a:rPr lang="ru-RU" sz="4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</a:t>
            </a:r>
            <a:r>
              <a:rPr lang="en-US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4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 </a:t>
            </a:r>
            <a:r>
              <a:rPr lang="ru-RU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4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сүйег</a:t>
            </a:r>
            <a:r>
              <a:rPr lang="en-US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4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4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  </a:t>
            </a:r>
            <a:r>
              <a:rPr lang="ru-RU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қабырғалық</a:t>
            </a:r>
            <a:r>
              <a:rPr lang="ru-RU" sz="4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бөл</a:t>
            </a:r>
            <a:r>
              <a:rPr lang="en-US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4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283968" y="2500306"/>
            <a:ext cx="4608512" cy="3881022"/>
          </a:xfrm>
        </p:spPr>
        <p:txBody>
          <a:bodyPr>
            <a:normAutofit fontScale="85000" lnSpcReduction="20000"/>
          </a:bodyPr>
          <a:lstStyle/>
          <a:p>
            <a:r>
              <a:rPr lang="ru-RU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Кереген</a:t>
            </a:r>
            <a:r>
              <a:rPr lang="en-US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құрайтын</a:t>
            </a:r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әрб</a:t>
            </a:r>
            <a:r>
              <a:rPr lang="en-US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  </a:t>
            </a:r>
            <a:r>
              <a:rPr lang="ru-RU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ағашты</a:t>
            </a:r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«</a:t>
            </a:r>
            <a:r>
              <a:rPr lang="ru-RU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</a:t>
            </a:r>
            <a:r>
              <a:rPr lang="en-US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r>
              <a:rPr lang="ru-RU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атайды</a:t>
            </a:r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	- </a:t>
            </a:r>
            <a:r>
              <a:rPr lang="ru-RU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</a:t>
            </a:r>
            <a:r>
              <a:rPr lang="en-US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  </a:t>
            </a:r>
            <a:r>
              <a:rPr lang="ru-RU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ұзынын</a:t>
            </a:r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кереген</a:t>
            </a:r>
            <a:r>
              <a:rPr lang="en-US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  «ер</a:t>
            </a:r>
            <a:r>
              <a:rPr lang="en-US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r>
              <a:rPr lang="ru-RU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атайды</a:t>
            </a:r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</a:p>
          <a:p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	- </a:t>
            </a:r>
            <a:r>
              <a:rPr lang="en-US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 </a:t>
            </a:r>
            <a:r>
              <a:rPr lang="ru-RU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қысқалауын</a:t>
            </a:r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«</a:t>
            </a:r>
            <a:r>
              <a:rPr lang="ru-RU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балашық</a:t>
            </a:r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r>
              <a:rPr lang="ru-RU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атайды</a:t>
            </a:r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ru-RU" sz="30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0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ең</a:t>
            </a:r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к</a:t>
            </a:r>
            <a:r>
              <a:rPr lang="en-US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en-US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en-US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  «</a:t>
            </a:r>
            <a:r>
              <a:rPr lang="ru-RU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сағанақ</a:t>
            </a:r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 </a:t>
            </a:r>
            <a:r>
              <a:rPr lang="ru-RU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0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атайды</a:t>
            </a:r>
            <a:r>
              <a:rPr lang="ru-RU" sz="30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27AEF3D2"/>
          <p:cNvPicPr/>
          <p:nvPr/>
        </p:nvPicPr>
        <p:blipFill>
          <a:blip r:embed="rId2">
            <a:lum bright="-18000" contrast="3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9067" t="21786" r="5836" b="49374"/>
          <a:stretch>
            <a:fillRect/>
          </a:stretch>
        </p:blipFill>
        <p:spPr bwMode="auto">
          <a:xfrm>
            <a:off x="179512" y="2492896"/>
            <a:ext cx="3960440" cy="37936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31794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96974"/>
          </a:xfrm>
        </p:spPr>
        <p:txBody>
          <a:bodyPr>
            <a:noAutofit/>
          </a:bodyPr>
          <a:lstStyle/>
          <a:p>
            <a:r>
              <a:rPr lang="ru-RU" sz="4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</a:t>
            </a:r>
            <a:r>
              <a:rPr lang="en-US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4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үйд</a:t>
            </a:r>
            <a:r>
              <a:rPr lang="en-US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4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 </a:t>
            </a:r>
            <a:r>
              <a:rPr lang="ru-RU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ағаш</a:t>
            </a:r>
            <a:r>
              <a:rPr lang="ru-RU" sz="4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</a:t>
            </a:r>
            <a:r>
              <a:rPr lang="en-US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4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4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 – </a:t>
            </a:r>
            <a:r>
              <a:rPr lang="ru-RU" sz="4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400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сықырлауық</a:t>
            </a:r>
            <a:r>
              <a:rPr lang="ru-RU" sz="44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дейд</a:t>
            </a:r>
            <a:r>
              <a:rPr lang="en-US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endParaRPr lang="ru-RU" sz="44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419872" y="2675467"/>
            <a:ext cx="5400600" cy="3450696"/>
          </a:xfrm>
        </p:spPr>
        <p:txBody>
          <a:bodyPr>
            <a:normAutofit fontScale="92500" lnSpcReduction="10000"/>
          </a:bodyPr>
          <a:lstStyle/>
          <a:p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 </a:t>
            </a:r>
            <a:r>
              <a:rPr lang="ru-RU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  </a:t>
            </a:r>
            <a:r>
              <a:rPr lang="ru-RU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құрылысы</a:t>
            </a:r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– </a:t>
            </a:r>
            <a:r>
              <a:rPr lang="ru-RU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маңдайша</a:t>
            </a:r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– б</a:t>
            </a:r>
            <a:r>
              <a:rPr lang="en-US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саға</a:t>
            </a:r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– </a:t>
            </a:r>
            <a:r>
              <a:rPr lang="ru-RU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сықырлауық</a:t>
            </a:r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– </a:t>
            </a:r>
            <a:r>
              <a:rPr lang="ru-RU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жақтау</a:t>
            </a:r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   </a:t>
            </a:r>
            <a:endParaRPr lang="ru-RU" sz="3200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– </a:t>
            </a:r>
            <a:r>
              <a:rPr lang="ru-RU" sz="32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табалдырық</a:t>
            </a:r>
            <a:r>
              <a:rPr lang="ru-RU" sz="32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 descr="4627D3B0"/>
          <p:cNvPicPr/>
          <p:nvPr/>
        </p:nvPicPr>
        <p:blipFill>
          <a:blip r:embed="rId2" cstate="print">
            <a:lum bright="-30000" contrast="4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231" t="2248" r="17410" b="59550"/>
          <a:stretch>
            <a:fillRect/>
          </a:stretch>
        </p:blipFill>
        <p:spPr bwMode="auto">
          <a:xfrm>
            <a:off x="179513" y="2628900"/>
            <a:ext cx="3024336" cy="35364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207417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786416"/>
          </a:xfrm>
        </p:spPr>
        <p:txBody>
          <a:bodyPr/>
          <a:lstStyle/>
          <a:p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</a:t>
            </a:r>
            <a:r>
              <a:rPr lang="en-US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жабулары</a:t>
            </a:r>
            <a:r>
              <a:rPr lang="ru-RU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3573016"/>
            <a:ext cx="8424936" cy="280831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Түнд</a:t>
            </a:r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шаңырақтың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үст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жабатын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баулы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үйд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Түнд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ашқанда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ru-RU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Терезес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түнд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            «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Құтылдым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!» -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деп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қуанып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Ашық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тұрса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қарайды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Түт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ұшар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аспанға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marL="0" indent="0">
              <a:buNone/>
            </a:pP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Түнде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жұлдыз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үң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п,          </a:t>
            </a:r>
            <a:r>
              <a:rPr lang="ru-RU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Шуда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құсап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шұбалып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4" name="Рисунок 3" descr="9E78B0DC"/>
          <p:cNvPicPr/>
          <p:nvPr/>
        </p:nvPicPr>
        <p:blipFill>
          <a:blip r:embed="rId2">
            <a:lum bright="-24000" contrast="6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1539" t="5481" r="69295" b="79146"/>
          <a:stretch>
            <a:fillRect/>
          </a:stretch>
        </p:blipFill>
        <p:spPr bwMode="auto">
          <a:xfrm>
            <a:off x="1785918" y="1500174"/>
            <a:ext cx="2232248" cy="17281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05525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347864" y="1928802"/>
            <a:ext cx="5472608" cy="4197361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</a:t>
            </a:r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кереге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басынан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шаңырақ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шеңбер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нг</a:t>
            </a:r>
            <a:r>
              <a:rPr lang="en-US" dirty="0" err="1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аралықты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жауып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тұруға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төрт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баулы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buNone/>
            </a:pPr>
            <a:endParaRPr lang="ru-RU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б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қызығы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Салады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еске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атаны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шапаны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Ақ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таяғы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бақаны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None/>
            </a:pPr>
            <a:r>
              <a:rPr lang="ru-RU" dirty="0">
                <a:solidFill>
                  <a:srgbClr val="FFFF00"/>
                </a:solidFill>
              </a:rPr>
              <a:t> </a:t>
            </a:r>
          </a:p>
        </p:txBody>
      </p:sp>
      <p:pic>
        <p:nvPicPr>
          <p:cNvPr id="6" name="Рисунок 5" descr="9E78B0DC"/>
          <p:cNvPicPr/>
          <p:nvPr/>
        </p:nvPicPr>
        <p:blipFill>
          <a:blip r:embed="rId2">
            <a:lum bright="-30000" contrast="5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81" t="40384" r="79146" b="32692"/>
          <a:stretch>
            <a:fillRect/>
          </a:stretch>
        </p:blipFill>
        <p:spPr bwMode="auto">
          <a:xfrm>
            <a:off x="428596" y="2000240"/>
            <a:ext cx="2906613" cy="28883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15316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75856" y="1785926"/>
            <a:ext cx="5544616" cy="434023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Туырлық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кереге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ргес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уықтың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ртасына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нг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жерд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жауып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тұруға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алты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баулы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з.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Туырлықтың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ргес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п,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үйд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  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аусын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тазартып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қатты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ысып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кеткен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салқындатып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алатын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да  б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лған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158" y="1857364"/>
            <a:ext cx="2747764" cy="280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371702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857488" y="1928802"/>
            <a:ext cx="6107000" cy="4197361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</a:t>
            </a:r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</a:t>
            </a:r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сықырлауықты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жауып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тұрады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Ки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  сырты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з,  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ртасы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ши,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астары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жарғақ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тер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жасалады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Шиыршықтап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түр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 қ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юға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ыңғайлы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Көб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несе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лғанда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салқын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түскенде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пайдаланылады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6" y="1785926"/>
            <a:ext cx="2286016" cy="31683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7687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</a:t>
            </a:r>
            <a:r>
              <a:rPr lang="en-US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4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үйд</a:t>
            </a:r>
            <a:r>
              <a:rPr lang="en-US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4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 </a:t>
            </a:r>
            <a:r>
              <a:rPr lang="en-US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</a:t>
            </a:r>
            <a:r>
              <a:rPr lang="en-US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4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400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баулары</a:t>
            </a:r>
            <a:r>
              <a:rPr lang="ru-RU" sz="4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179512" y="1643050"/>
            <a:ext cx="8856983" cy="4810286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Таңғыш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кереген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сағанағын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(ж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н) к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таңатын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өрнект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шке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арқан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кереген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басын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сыртынан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бастыра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рап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таңатын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қыл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Шалма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уықтарды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ығып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кетпеу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шалмалап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байлайтын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Желбау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өрнект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төг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лме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шашақты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шаңыраққа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жерден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байланып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керегеге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асылады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үйге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сәнд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жиһаздық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сипат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беред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i.O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ның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нег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зг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ндет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дауыл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кез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нде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шаңырақты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салмамен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басып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тұру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Басқұр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үйд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 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безенд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н,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туырлықтың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кереге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басына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үйкелмеу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уық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кереген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түй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скен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сыртынан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бастырып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тағатын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өрнект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жалпақ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</a:t>
            </a:r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бау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үз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ң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жиег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жерден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айқастыра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тартып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керегеге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байлайтын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жалпақ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терме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бау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Бел- </a:t>
            </a:r>
            <a:r>
              <a:rPr lang="ru-RU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бау</a:t>
            </a:r>
            <a:r>
              <a:rPr lang="ru-RU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туырлықтың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керегеге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тығыз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жатуы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жел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көтер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кетпеу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</a:t>
            </a:r>
            <a:r>
              <a:rPr lang="en-US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сыртынан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бастырып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буатын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қыл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арқан</a:t>
            </a:r>
            <a:r>
              <a:rPr lang="ru-RU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3752598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126</TotalTime>
  <Words>769</Words>
  <Application>Microsoft Office PowerPoint</Application>
  <PresentationFormat>Экран (4:3)</PresentationFormat>
  <Paragraphs>49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Апекс</vt:lpstr>
      <vt:lpstr>Киіз үй-көшпелілердің баспанасы</vt:lpstr>
      <vt:lpstr>Шаңырақ — қасиеттi. </vt:lpstr>
      <vt:lpstr>Уық – кереге  мен   шаңырақты  жалғастырып  тұрады. </vt:lpstr>
      <vt:lpstr>Кереге – киiз  үй  сүйегiнiң  қабырғалық  бөлiгi.</vt:lpstr>
      <vt:lpstr>Киiз үйдiң ағаш есiгiн –  сықырлауық  дейдi</vt:lpstr>
      <vt:lpstr>Киiз  үй  жабулары.</vt:lpstr>
      <vt:lpstr>Слайд 7</vt:lpstr>
      <vt:lpstr>Слайд 8</vt:lpstr>
      <vt:lpstr>Слайд 9</vt:lpstr>
      <vt:lpstr>Киiз үйдiң iшкi баулары: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Киiз үйдi жiлiктейiк.</dc:title>
  <dc:creator>Карлыгаш</dc:creator>
  <cp:lastModifiedBy>user</cp:lastModifiedBy>
  <cp:revision>13</cp:revision>
  <dcterms:created xsi:type="dcterms:W3CDTF">2016-03-01T15:38:14Z</dcterms:created>
  <dcterms:modified xsi:type="dcterms:W3CDTF">2017-12-19T20:53:20Z</dcterms:modified>
</cp:coreProperties>
</file>