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77" r:id="rId2"/>
    <p:sldId id="266" r:id="rId3"/>
    <p:sldId id="282" r:id="rId4"/>
    <p:sldId id="287" r:id="rId5"/>
    <p:sldId id="275" r:id="rId6"/>
    <p:sldId id="284" r:id="rId7"/>
    <p:sldId id="267" r:id="rId8"/>
    <p:sldId id="283" r:id="rId9"/>
    <p:sldId id="292" r:id="rId10"/>
    <p:sldId id="286" r:id="rId11"/>
    <p:sldId id="293" r:id="rId12"/>
    <p:sldId id="270" r:id="rId13"/>
    <p:sldId id="276" r:id="rId14"/>
    <p:sldId id="269" r:id="rId15"/>
    <p:sldId id="285" r:id="rId16"/>
    <p:sldId id="294" r:id="rId17"/>
    <p:sldId id="281" r:id="rId18"/>
    <p:sldId id="278" r:id="rId19"/>
    <p:sldId id="273" r:id="rId20"/>
    <p:sldId id="280" r:id="rId21"/>
    <p:sldId id="279" r:id="rId22"/>
    <p:sldId id="288" r:id="rId23"/>
    <p:sldId id="271" r:id="rId24"/>
    <p:sldId id="290" r:id="rId25"/>
    <p:sldId id="262" r:id="rId26"/>
    <p:sldId id="289" r:id="rId27"/>
    <p:sldId id="261" r:id="rId28"/>
    <p:sldId id="291" r:id="rId29"/>
    <p:sldId id="264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A4496-9BD8-4262-86F0-402C6A9EAFCA}" type="datetimeFigureOut">
              <a:rPr lang="ru-RU" smtClean="0"/>
              <a:t>21.10.2016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049A2-C1BF-4C63-8D8F-2F89626C683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049A2-C1BF-4C63-8D8F-2F89626C6834}" type="slidenum">
              <a:rPr lang="ru-RU" smtClean="0"/>
              <a:t>28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FCC9-8986-4520-917F-345B34BE6004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EA74C-426D-40AB-9E99-979E5D6DE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FCC9-8986-4520-917F-345B34BE6004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EA74C-426D-40AB-9E99-979E5D6DE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FCC9-8986-4520-917F-345B34BE6004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EA74C-426D-40AB-9E99-979E5D6DE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FCC9-8986-4520-917F-345B34BE6004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EA74C-426D-40AB-9E99-979E5D6DE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FCC9-8986-4520-917F-345B34BE6004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EA74C-426D-40AB-9E99-979E5D6DE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FCC9-8986-4520-917F-345B34BE6004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EA74C-426D-40AB-9E99-979E5D6DE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FCC9-8986-4520-917F-345B34BE6004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EA74C-426D-40AB-9E99-979E5D6DE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FCC9-8986-4520-917F-345B34BE6004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EA74C-426D-40AB-9E99-979E5D6DE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FCC9-8986-4520-917F-345B34BE6004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9EEA74C-426D-40AB-9E99-979E5D6DE62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FCC9-8986-4520-917F-345B34BE6004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EA74C-426D-40AB-9E99-979E5D6DE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2FCC9-8986-4520-917F-345B34BE6004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EA74C-426D-40AB-9E99-979E5D6DE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132FCC9-8986-4520-917F-345B34BE6004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9EEA74C-426D-40AB-9E99-979E5D6DE62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Новая папка (2)\kQsQohcw_B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928670"/>
            <a:ext cx="7929618" cy="5643601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5720" y="857232"/>
            <a:ext cx="8572560" cy="5715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Новая папка (2)\SFesV1PlQZ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071546"/>
            <a:ext cx="8572560" cy="542928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Desktop\Новая папка (2)\9nXCjBP8W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071546"/>
            <a:ext cx="857256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Desktop\Новая папка (2)\zacXRk8HkX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142984"/>
            <a:ext cx="8429684" cy="5286412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305800" cy="107157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5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Алаш партиясының белсенді мүшелері</a:t>
            </a:r>
            <a:endParaRPr lang="ru-RU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2285992"/>
            <a:ext cx="8496944" cy="421484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Новая папка (2)\SHUQ9Gydg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00108"/>
            <a:ext cx="8429684" cy="550072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Новая папка (2)\9nXCjBP8W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142984"/>
            <a:ext cx="8358246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857232"/>
            <a:ext cx="6715172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764704"/>
            <a:ext cx="3960440" cy="5544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786314" y="928670"/>
            <a:ext cx="407196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Әлихан Нұрмұхамедұлы Бөкейхан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(1866—1937) — </a:t>
            </a:r>
            <a:r>
              <a:rPr lang="en-US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XIX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ғ.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соңы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en-US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XX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ғ.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басындағы қазақ зиялыларының, қоғам және мемлекет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қайраткерлері қатарындағы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аса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тұлға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Көрнекті қоғам және мемлекет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қайраткері, ұлт-азаттық және Алаш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қозғалысының жетекшісі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Алашорда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автономиялы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үкіметінің төрағасы,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публицист,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ғалым, аудармашы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142984"/>
            <a:ext cx="8358246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6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981075"/>
            <a:ext cx="3960813" cy="5000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643438" y="1071546"/>
            <a:ext cx="42862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Ахмет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Байт</a:t>
            </a:r>
            <a:r>
              <a:rPr lang="kk-KZ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ұрсынұлы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қыркүйек айының 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5 -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ші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жұлдызында 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1872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қазіргі Қостанай облысы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Жангелді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Сарытүбек ауылында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дүниеге келіп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1937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8 -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ші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желтоқсанда  Алматы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қаласында қайтыс болады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—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қазақтың ақыны, әдебиет зерттеуші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ғалым, түркітанушы, 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публицист, педагог,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аудармашы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қоғам қайраткері.Қазақ халқының 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ғасырдың басындағы ұлт 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азаттық қозғалысы жетекшілерінің бірі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мемлекет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қайраткері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 тіл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білімі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әдебиеттану ғылымдарының негізін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салушы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ғалым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ұлттық жазудың 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реформаторы,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ағартушы, Алаш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- Орда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өкіметінің мүшесі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\Desktop\Новая папка (2)\3N28e_ZQB0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00108"/>
            <a:ext cx="8429684" cy="53578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964513" y="1107265"/>
            <a:ext cx="5357850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Новая папка (2)\qmei26SV00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14422"/>
            <a:ext cx="8286808" cy="5000660"/>
          </a:xfrm>
          <a:prstGeom prst="rect">
            <a:avLst/>
          </a:prstGeom>
          <a:noFill/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Новая папка (2)\N2A_1dLMOl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642918"/>
            <a:ext cx="8643998" cy="6072230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764704"/>
            <a:ext cx="7920880" cy="5544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Новая папка (2)\OOEVc1N43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71546"/>
            <a:ext cx="8429684" cy="535785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Новая папка (2)\O_3mOsbfep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035050"/>
            <a:ext cx="8286808" cy="546578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Desktop\Новая папка (2)\CEJv_hqnN9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142984"/>
            <a:ext cx="8429684" cy="542928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64704"/>
            <a:ext cx="3960440" cy="5544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572000" y="1500175"/>
            <a:ext cx="42862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Міржақып Дулатұлы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1885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қарашада бұрынғы Торғай облысы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Торғай уезіне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қарасты Сарықопа болысының үшінші ауылында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қазіргі Қостанай облысының Жанкелдин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ауданындағы Қызбел елді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мекенінде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дүниеге келген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Әкесі Дулат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ескіше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сауатты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өз дәулеті өзіне жетерлік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атақты шебер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болған адам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Desktop\Новая папка (2)\jET7KqPp_7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928670"/>
            <a:ext cx="8429652" cy="5703570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76" y="274638"/>
            <a:ext cx="3971924" cy="5797568"/>
          </a:xfrm>
        </p:spPr>
        <p:txBody>
          <a:bodyPr>
            <a:noAutofit/>
          </a:bodyPr>
          <a:lstStyle/>
          <a:p>
            <a:pPr algn="ctr"/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720161" y="1493321"/>
            <a:ext cx="5572164" cy="453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er\Desktop\Новая папка (2)\I0-hGDrIR6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1142984"/>
            <a:ext cx="4286280" cy="5286412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24" y="274638"/>
            <a:ext cx="4257676" cy="5940444"/>
          </a:xfrm>
        </p:spPr>
        <p:txBody>
          <a:bodyPr>
            <a:normAutofit/>
          </a:bodyPr>
          <a:lstStyle/>
          <a:p>
            <a:pPr algn="ctr"/>
            <a:r>
              <a:rPr lang="kk-KZ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Қазақтың алғашқы қоғамдық саяси және әдеби – мәдени журналы “Айқап ”. Редакторы – көрнекті көсемсөзші, ақын, зерттеуші Мұхамеджан Сералин. Журналда “Алаш” қайраткерлері А. Байтұрсынұлы, Ш. Құдайбердіұлы, С. Торайғырұлы тағы да басқа қалам қайраткерлерінің еңбектері жарияланған.</a:t>
            </a:r>
            <a:endParaRPr lang="ru-RU" sz="28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85784" y="1571612"/>
            <a:ext cx="557216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user\Desktop\Новая папка (2)\jlcca1-PSM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2153408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Семей қаласының жанындағы Заречная слабодканы “Алаш” қаласы деп атаған.</a:t>
            </a:r>
            <a:endParaRPr lang="ru-RU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928934"/>
            <a:ext cx="8001056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300</TotalTime>
  <Words>248</Words>
  <Application>Microsoft Office PowerPoint</Application>
  <PresentationFormat>Экран (4:3)</PresentationFormat>
  <Paragraphs>7</Paragraphs>
  <Slides>29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Алаш партиясының белсенді мүшелері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Қазақтың алғашқы қоғамдық саяси және әдеби – мәдени журналы “Айқап ”. Редакторы – көрнекті көсемсөзші, ақын, зерттеуші Мұхамеджан Сералин. Журналда “Алаш” қайраткерлері А. Байтұрсынұлы, Ш. Құдайбердіұлы, С. Торайғырұлы тағы да басқа қалам қайраткерлерінің еңбектері жарияланған.</vt:lpstr>
      <vt:lpstr>Слайд 28</vt:lpstr>
      <vt:lpstr>Семей қаласының жанындағы Заречная слабодканы “Алаш” қаласы деп атаған.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Алаш – Қазақстанның «Мәңгі ел» ел мұратын саясат пен руханият тұрғысынан айқындап, айшықтаған кезең атауы.</dc:title>
  <dc:creator>user</dc:creator>
  <cp:lastModifiedBy>Admin</cp:lastModifiedBy>
  <cp:revision>43</cp:revision>
  <dcterms:created xsi:type="dcterms:W3CDTF">2016-10-18T14:52:34Z</dcterms:created>
  <dcterms:modified xsi:type="dcterms:W3CDTF">2016-10-21T10:49:39Z</dcterms:modified>
</cp:coreProperties>
</file>