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70" r:id="rId14"/>
    <p:sldId id="271" r:id="rId15"/>
    <p:sldId id="272" r:id="rId16"/>
    <p:sldId id="273" r:id="rId17"/>
    <p:sldId id="274" r:id="rId18"/>
    <p:sldId id="275" r:id="rId19"/>
    <p:sldId id="276" r:id="rId20"/>
    <p:sldId id="277" r:id="rId21"/>
    <p:sldId id="278" r:id="rId22"/>
    <p:sldId id="279" r:id="rId23"/>
    <p:sldId id="282" r:id="rId24"/>
    <p:sldId id="283" r:id="rId25"/>
    <p:sldId id="284" r:id="rId26"/>
    <p:sldId id="285" r:id="rId27"/>
    <p:sldId id="288" r:id="rId28"/>
    <p:sldId id="289" r:id="rId29"/>
    <p:sldId id="290"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21.12.2016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21.12.2016</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21.12.2016</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Merry Christmas!</a:t>
            </a:r>
            <a:endParaRPr lang="ru-RU" dirty="0"/>
          </a:p>
        </p:txBody>
      </p:sp>
      <p:pic>
        <p:nvPicPr>
          <p:cNvPr id="4" name="Содержимое 3" descr="doors-tropical-christmas-decorations-sims-3-christmas-decorations-for-inside-your-house-inside-christmas-window-decorations-walmart-christmas-decorations-inside-christmas-decorations-inside-the-ho.jpg"/>
          <p:cNvPicPr>
            <a:picLocks noGrp="1" noChangeAspect="1"/>
          </p:cNvPicPr>
          <p:nvPr>
            <p:ph sz="quarter" idx="1"/>
          </p:nvPr>
        </p:nvPicPr>
        <p:blipFill>
          <a:blip r:embed="rId2" cstate="print"/>
          <a:stretch>
            <a:fillRect/>
          </a:stretch>
        </p:blipFill>
        <p:spPr>
          <a:xfrm>
            <a:off x="489744" y="1527175"/>
            <a:ext cx="8128000"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finskaja_rozhdestvenskaja_pesenka_kulkuset_jingle_bells.jpg"/>
          <p:cNvPicPr>
            <a:picLocks noGrp="1" noChangeAspect="1"/>
          </p:cNvPicPr>
          <p:nvPr>
            <p:ph sz="quarter" idx="1"/>
          </p:nvPr>
        </p:nvPicPr>
        <p:blipFill>
          <a:blip r:embed="rId2" cstate="print"/>
          <a:stretch>
            <a:fillRect/>
          </a:stretch>
        </p:blipFill>
        <p:spPr>
          <a:xfrm>
            <a:off x="1835696" y="260648"/>
            <a:ext cx="5472608" cy="597666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pull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How many Christmas words do you know?</a:t>
            </a:r>
            <a:endParaRPr lang="ru-RU" dirty="0"/>
          </a:p>
        </p:txBody>
      </p:sp>
      <p:sp>
        <p:nvSpPr>
          <p:cNvPr id="3" name="Содержимое 2"/>
          <p:cNvSpPr>
            <a:spLocks noGrp="1"/>
          </p:cNvSpPr>
          <p:nvPr>
            <p:ph sz="quarter" idx="1"/>
          </p:nvPr>
        </p:nvSpPr>
        <p:spPr>
          <a:xfrm>
            <a:off x="301752" y="1412776"/>
            <a:ext cx="8503920" cy="5445224"/>
          </a:xfrm>
        </p:spPr>
        <p:txBody>
          <a:bodyPr>
            <a:normAutofit fontScale="85000" lnSpcReduction="20000"/>
          </a:bodyPr>
          <a:lstStyle/>
          <a:p>
            <a:pPr lvl="0"/>
            <a:r>
              <a:rPr lang="en-US" dirty="0" smtClean="0"/>
              <a:t>The 24</a:t>
            </a:r>
            <a:r>
              <a:rPr lang="en-US" baseline="30000" dirty="0" smtClean="0"/>
              <a:t>th</a:t>
            </a:r>
            <a:r>
              <a:rPr lang="en-US" dirty="0" smtClean="0"/>
              <a:t> of December is called Christmas … .</a:t>
            </a:r>
            <a:endParaRPr lang="ru-RU" dirty="0" smtClean="0"/>
          </a:p>
          <a:p>
            <a:pPr lvl="0"/>
            <a:r>
              <a:rPr lang="en-US" dirty="0" smtClean="0"/>
              <a:t>There is a … … in every house and family decorate it together.</a:t>
            </a:r>
            <a:endParaRPr lang="ru-RU" dirty="0" smtClean="0"/>
          </a:p>
          <a:p>
            <a:pPr lvl="0"/>
            <a:r>
              <a:rPr lang="en-US" dirty="0" smtClean="0"/>
              <a:t>People give …. on Christmas Day.</a:t>
            </a:r>
            <a:endParaRPr lang="ru-RU" dirty="0" smtClean="0"/>
          </a:p>
          <a:p>
            <a:pPr lvl="0"/>
            <a:r>
              <a:rPr lang="en-US" dirty="0" smtClean="0"/>
              <a:t>On the morning of 25 December children find a lot of presents in their … .</a:t>
            </a:r>
            <a:endParaRPr lang="ru-RU" dirty="0" smtClean="0"/>
          </a:p>
          <a:p>
            <a:pPr lvl="0"/>
            <a:r>
              <a:rPr lang="en-US" dirty="0" smtClean="0"/>
              <a:t>Traditional Christmas food is … and … .</a:t>
            </a:r>
            <a:endParaRPr lang="ru-RU" dirty="0" smtClean="0"/>
          </a:p>
          <a:p>
            <a:pPr lvl="0"/>
            <a:r>
              <a:rPr lang="en-US" dirty="0" smtClean="0"/>
              <a:t>Santa climbs down the … to leave presents for children.</a:t>
            </a:r>
            <a:endParaRPr lang="ru-RU" dirty="0" smtClean="0"/>
          </a:p>
          <a:p>
            <a:pPr lvl="0"/>
            <a:r>
              <a:rPr lang="en-US" dirty="0" smtClean="0"/>
              <a:t>We can see a … at the top of a Christmas tree</a:t>
            </a:r>
            <a:r>
              <a:rPr lang="en-US" dirty="0" smtClean="0"/>
              <a:t>.</a:t>
            </a:r>
            <a:endParaRPr lang="ru-RU" dirty="0" smtClean="0"/>
          </a:p>
          <a:p>
            <a:pPr lvl="0"/>
            <a:r>
              <a:rPr lang="en-US" dirty="0" smtClean="0"/>
              <a:t>The Christmas tree has lots of … on it. </a:t>
            </a:r>
            <a:endParaRPr lang="ru-RU" dirty="0" smtClean="0"/>
          </a:p>
          <a:p>
            <a:pPr lvl="0"/>
            <a:r>
              <a:rPr lang="en-US" dirty="0" smtClean="0"/>
              <a:t>A … … is a special Christmas cake that people eat in the United Kingdom.</a:t>
            </a:r>
            <a:endParaRPr lang="ru-RU" dirty="0" smtClean="0"/>
          </a:p>
          <a:p>
            <a:pPr lvl="0"/>
            <a:r>
              <a:rPr lang="ru-RU" dirty="0" err="1" smtClean="0"/>
              <a:t>Children</a:t>
            </a:r>
            <a:r>
              <a:rPr lang="ru-RU" dirty="0" smtClean="0"/>
              <a:t> </a:t>
            </a:r>
            <a:r>
              <a:rPr lang="ru-RU" dirty="0" err="1" smtClean="0"/>
              <a:t>write</a:t>
            </a:r>
            <a:r>
              <a:rPr lang="ru-RU" dirty="0" smtClean="0"/>
              <a:t> </a:t>
            </a:r>
            <a:r>
              <a:rPr lang="ru-RU" dirty="0" err="1" smtClean="0"/>
              <a:t>letters</a:t>
            </a:r>
            <a:r>
              <a:rPr lang="ru-RU" dirty="0" smtClean="0"/>
              <a:t> </a:t>
            </a:r>
            <a:r>
              <a:rPr lang="ru-RU" dirty="0" err="1" smtClean="0"/>
              <a:t>to</a:t>
            </a:r>
            <a:r>
              <a:rPr lang="ru-RU" dirty="0" smtClean="0"/>
              <a:t> … … .</a:t>
            </a:r>
          </a:p>
          <a:p>
            <a:pPr lvl="0"/>
            <a:r>
              <a:rPr lang="en-US" dirty="0" smtClean="0"/>
              <a:t>A … is a special Christmas song</a:t>
            </a:r>
            <a:r>
              <a:rPr lang="en-US" dirty="0" smtClean="0"/>
              <a:t>.</a:t>
            </a:r>
            <a:endParaRPr lang="ru-RU" dirty="0" smtClean="0"/>
          </a:p>
          <a:p>
            <a:pPr>
              <a:buNone/>
            </a:pPr>
            <a:r>
              <a:rPr lang="en-US" dirty="0" smtClean="0"/>
              <a:t>  </a:t>
            </a:r>
            <a:r>
              <a:rPr lang="en-US" b="1" dirty="0" smtClean="0"/>
              <a:t>Santa Claus, Eve, chimney, presents, </a:t>
            </a:r>
            <a:r>
              <a:rPr lang="en-US" b="1" dirty="0" smtClean="0"/>
              <a:t>Christmas </a:t>
            </a:r>
            <a:r>
              <a:rPr lang="en-US" b="1" dirty="0" smtClean="0"/>
              <a:t>tree, star, </a:t>
            </a:r>
            <a:r>
              <a:rPr lang="en-US" b="1" dirty="0" smtClean="0"/>
              <a:t>turkey and </a:t>
            </a:r>
            <a:r>
              <a:rPr lang="en-US" b="1" dirty="0" smtClean="0"/>
              <a:t>Christmas pudding, decorations, mince pie, stockings, Jingle </a:t>
            </a:r>
            <a:r>
              <a:rPr lang="en-US" b="1" dirty="0" smtClean="0"/>
              <a:t>Bells</a:t>
            </a:r>
            <a:endParaRPr lang="ru-RU" b="1" dirty="0"/>
          </a:p>
        </p:txBody>
      </p:sp>
    </p:spTree>
  </p:cSld>
  <p:clrMapOvr>
    <a:masterClrMapping/>
  </p:clrMapOvr>
  <p:transition>
    <p:wheel spokes="2"/>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988840"/>
            <a:ext cx="8534400" cy="1728192"/>
          </a:xfrm>
        </p:spPr>
        <p:txBody>
          <a:bodyPr>
            <a:normAutofit/>
          </a:bodyPr>
          <a:lstStyle/>
          <a:p>
            <a:r>
              <a:rPr lang="en-US" dirty="0" smtClean="0"/>
              <a:t>Make up 3 word combinations and 3 sentences with the word </a:t>
            </a:r>
            <a:r>
              <a:rPr lang="en-US" b="1" dirty="0" smtClean="0"/>
              <a:t>“Christmas”</a:t>
            </a:r>
            <a:endParaRPr lang="ru-RU" b="1" dirty="0"/>
          </a:p>
        </p:txBody>
      </p:sp>
    </p:spTree>
  </p:cSld>
  <p:clrMapOvr>
    <a:masterClrMapping/>
  </p:clrMapOvr>
  <p:transition>
    <p:zoom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00808"/>
            <a:ext cx="8534400" cy="2160240"/>
          </a:xfrm>
        </p:spPr>
        <p:txBody>
          <a:bodyPr/>
          <a:lstStyle/>
          <a:p>
            <a:r>
              <a:rPr lang="en-US" dirty="0" smtClean="0"/>
              <a:t>Find as much </a:t>
            </a:r>
            <a:r>
              <a:rPr lang="en-US" b="1" dirty="0" smtClean="0"/>
              <a:t>Christmas words </a:t>
            </a:r>
            <a:r>
              <a:rPr lang="en-US" dirty="0" smtClean="0"/>
              <a:t>as possible and write them down</a:t>
            </a:r>
            <a:endParaRPr lang="ru-RU" dirty="0"/>
          </a:p>
        </p:txBody>
      </p:sp>
    </p:spTree>
  </p:cSld>
  <p:clrMapOvr>
    <a:masterClrMapping/>
  </p:clrMapOvr>
  <p:transition>
    <p:strips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Christmas quiz!</a:t>
            </a:r>
            <a:endParaRPr lang="ru-RU" dirty="0"/>
          </a:p>
        </p:txBody>
      </p:sp>
      <p:pic>
        <p:nvPicPr>
          <p:cNvPr id="4" name="Содержимое 3" descr="img1354401422.jpg"/>
          <p:cNvPicPr>
            <a:picLocks noGrp="1" noChangeAspect="1"/>
          </p:cNvPicPr>
          <p:nvPr>
            <p:ph sz="quarter" idx="1"/>
          </p:nvPr>
        </p:nvPicPr>
        <p:blipFill>
          <a:blip r:embed="rId2" cstate="print"/>
          <a:stretch>
            <a:fillRect/>
          </a:stretch>
        </p:blipFill>
        <p:spPr>
          <a:xfrm>
            <a:off x="1505744" y="1527175"/>
            <a:ext cx="6096000" cy="4572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ircl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060848"/>
            <a:ext cx="8534400" cy="3528392"/>
          </a:xfrm>
        </p:spPr>
        <p:txBody>
          <a:bodyPr/>
          <a:lstStyle/>
          <a:p>
            <a:r>
              <a:rPr lang="en-US" dirty="0" smtClean="0"/>
              <a:t>When is Christmas celebrated in Europe?</a:t>
            </a:r>
            <a:br>
              <a:rPr lang="en-US" dirty="0" smtClean="0"/>
            </a:br>
            <a:r>
              <a:rPr lang="en-US" dirty="0" smtClean="0"/>
              <a:t>1. </a:t>
            </a:r>
            <a:r>
              <a:rPr lang="en-US" dirty="0" smtClean="0"/>
              <a:t>It is celebrated on the 25th of December</a:t>
            </a:r>
            <a:r>
              <a:rPr lang="en-US" dirty="0" smtClean="0"/>
              <a:t/>
            </a:r>
            <a:br>
              <a:rPr lang="en-US" dirty="0" smtClean="0"/>
            </a:br>
            <a:r>
              <a:rPr lang="en-US" dirty="0" smtClean="0"/>
              <a:t>2. </a:t>
            </a:r>
            <a:r>
              <a:rPr lang="en-US" dirty="0" smtClean="0"/>
              <a:t>It is celebrated on the 14</a:t>
            </a:r>
            <a:r>
              <a:rPr lang="en-US" baseline="30000" dirty="0" smtClean="0"/>
              <a:t>th</a:t>
            </a:r>
            <a:r>
              <a:rPr lang="en-US" dirty="0" smtClean="0"/>
              <a:t>  of January</a:t>
            </a:r>
            <a:r>
              <a:rPr lang="en-US" dirty="0" smtClean="0"/>
              <a:t/>
            </a:r>
            <a:br>
              <a:rPr lang="en-US" dirty="0" smtClean="0"/>
            </a:br>
            <a:r>
              <a:rPr lang="en-US" dirty="0" smtClean="0"/>
              <a:t>3. </a:t>
            </a:r>
            <a:r>
              <a:rPr lang="en-US" dirty="0" smtClean="0"/>
              <a:t>It is celebrated on the last day of December</a:t>
            </a:r>
            <a:endParaRPr lang="ru-RU" dirty="0"/>
          </a:p>
        </p:txBody>
      </p:sp>
    </p:spTree>
  </p:cSld>
  <p:clrMapOvr>
    <a:masterClrMapping/>
  </p:clrMapOvr>
  <p:transition>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132856"/>
            <a:ext cx="8534400" cy="758952"/>
          </a:xfrm>
        </p:spPr>
        <p:txBody>
          <a:bodyPr/>
          <a:lstStyle/>
          <a:p>
            <a:r>
              <a:rPr lang="en-US" dirty="0" smtClean="0"/>
              <a:t>It is celebrated on the 25th of December</a:t>
            </a:r>
            <a:endParaRPr lang="ru-RU" dirty="0"/>
          </a:p>
        </p:txBody>
      </p:sp>
    </p:spTree>
  </p:cSld>
  <p:clrMapOvr>
    <a:masterClrMapping/>
  </p:clrMapOvr>
  <p:transition>
    <p:spli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132856"/>
            <a:ext cx="8534400" cy="3384376"/>
          </a:xfrm>
        </p:spPr>
        <p:txBody>
          <a:bodyPr/>
          <a:lstStyle/>
          <a:p>
            <a:r>
              <a:rPr lang="en-US" dirty="0" smtClean="0"/>
              <a:t>Whose birthday is celebrated on Christmas?</a:t>
            </a:r>
            <a:br>
              <a:rPr lang="en-US" dirty="0" smtClean="0"/>
            </a:br>
            <a:r>
              <a:rPr lang="en-US" dirty="0" smtClean="0"/>
              <a:t>1. </a:t>
            </a:r>
            <a:r>
              <a:rPr lang="en-US" dirty="0" smtClean="0"/>
              <a:t>Santa Claus’s birthday </a:t>
            </a:r>
            <a:r>
              <a:rPr lang="en-US" dirty="0" smtClean="0"/>
              <a:t/>
            </a:r>
            <a:br>
              <a:rPr lang="en-US" dirty="0" smtClean="0"/>
            </a:br>
            <a:r>
              <a:rPr lang="en-US" dirty="0" smtClean="0"/>
              <a:t>2. </a:t>
            </a:r>
            <a:r>
              <a:rPr lang="ru-RU" dirty="0" err="1" smtClean="0"/>
              <a:t>Jesus</a:t>
            </a:r>
            <a:r>
              <a:rPr lang="ru-RU" dirty="0" smtClean="0"/>
              <a:t> </a:t>
            </a:r>
            <a:r>
              <a:rPr lang="ru-RU" dirty="0" err="1" smtClean="0"/>
              <a:t>Christ's</a:t>
            </a:r>
            <a:r>
              <a:rPr lang="ru-RU" dirty="0" smtClean="0"/>
              <a:t> </a:t>
            </a:r>
            <a:r>
              <a:rPr lang="ru-RU" dirty="0" err="1" smtClean="0"/>
              <a:t>birthday</a:t>
            </a:r>
            <a:r>
              <a:rPr lang="ru-RU" dirty="0" smtClean="0"/>
              <a:t> </a:t>
            </a:r>
            <a:r>
              <a:rPr lang="en-US" dirty="0" smtClean="0"/>
              <a:t/>
            </a:r>
            <a:br>
              <a:rPr lang="en-US" dirty="0" smtClean="0"/>
            </a:br>
            <a:r>
              <a:rPr lang="en-US" dirty="0" smtClean="0"/>
              <a:t>3. </a:t>
            </a:r>
            <a:r>
              <a:rPr lang="en-US" dirty="0" smtClean="0"/>
              <a:t>Queen Elizabeth’s birthday</a:t>
            </a:r>
            <a:endParaRPr lang="ru-RU" dirty="0"/>
          </a:p>
        </p:txBody>
      </p:sp>
    </p:spTree>
  </p:cSld>
  <p:clrMapOvr>
    <a:masterClrMapping/>
  </p:clrMapOvr>
  <p:transition>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88840"/>
            <a:ext cx="8534400" cy="758952"/>
          </a:xfrm>
        </p:spPr>
        <p:txBody>
          <a:bodyPr/>
          <a:lstStyle/>
          <a:p>
            <a:r>
              <a:rPr lang="ru-RU" dirty="0" err="1" smtClean="0"/>
              <a:t>Jesus</a:t>
            </a:r>
            <a:r>
              <a:rPr lang="ru-RU" dirty="0" smtClean="0"/>
              <a:t> </a:t>
            </a:r>
            <a:r>
              <a:rPr lang="ru-RU" dirty="0" err="1" smtClean="0"/>
              <a:t>Christ's</a:t>
            </a:r>
            <a:r>
              <a:rPr lang="ru-RU" dirty="0" smtClean="0"/>
              <a:t> </a:t>
            </a:r>
            <a:r>
              <a:rPr lang="ru-RU" dirty="0" err="1" smtClean="0"/>
              <a:t>birthday</a:t>
            </a:r>
            <a:endParaRPr lang="ru-RU" dirty="0"/>
          </a:p>
        </p:txBody>
      </p:sp>
    </p:spTree>
  </p:cSld>
  <p:clrMapOvr>
    <a:masterClrMapping/>
  </p:clrMapOvr>
  <p:transition>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16832"/>
            <a:ext cx="8534400" cy="3600400"/>
          </a:xfrm>
        </p:spPr>
        <p:txBody>
          <a:bodyPr>
            <a:normAutofit fontScale="90000"/>
          </a:bodyPr>
          <a:lstStyle/>
          <a:p>
            <a:r>
              <a:rPr lang="en-US" dirty="0" smtClean="0"/>
              <a:t>Do </a:t>
            </a:r>
            <a:r>
              <a:rPr lang="en-US" dirty="0" smtClean="0"/>
              <a:t>the Russians </a:t>
            </a:r>
            <a:r>
              <a:rPr lang="en-US" dirty="0" smtClean="0"/>
              <a:t>celebrate this holiday? When do they celebrate it</a:t>
            </a:r>
            <a:r>
              <a:rPr lang="en-US" dirty="0" smtClean="0"/>
              <a:t>?</a:t>
            </a:r>
            <a:br>
              <a:rPr lang="en-US" dirty="0" smtClean="0"/>
            </a:br>
            <a:r>
              <a:rPr lang="en-US" dirty="0" smtClean="0"/>
              <a:t>1. </a:t>
            </a:r>
            <a:r>
              <a:rPr lang="en-US" dirty="0" smtClean="0"/>
              <a:t>Yes, they do. Russians celebrate Christmas on the 1</a:t>
            </a:r>
            <a:r>
              <a:rPr lang="en-US" baseline="30000" dirty="0" smtClean="0"/>
              <a:t>st</a:t>
            </a:r>
            <a:r>
              <a:rPr lang="en-US" dirty="0" smtClean="0"/>
              <a:t>  day of January </a:t>
            </a:r>
            <a:r>
              <a:rPr lang="en-US" dirty="0" smtClean="0"/>
              <a:t/>
            </a:r>
            <a:br>
              <a:rPr lang="en-US" dirty="0" smtClean="0"/>
            </a:br>
            <a:r>
              <a:rPr lang="en-US" dirty="0" smtClean="0"/>
              <a:t>2. </a:t>
            </a:r>
            <a:r>
              <a:rPr lang="en-US" dirty="0" smtClean="0"/>
              <a:t>No, they don’t celebrate </a:t>
            </a:r>
            <a:r>
              <a:rPr lang="en-US" dirty="0" smtClean="0"/>
              <a:t>it</a:t>
            </a:r>
            <a:br>
              <a:rPr lang="en-US" dirty="0" smtClean="0"/>
            </a:br>
            <a:r>
              <a:rPr lang="en-US" dirty="0" smtClean="0"/>
              <a:t>3. </a:t>
            </a:r>
            <a:r>
              <a:rPr lang="en-US" dirty="0" smtClean="0"/>
              <a:t>Yes, they do. Russians celebrate Christmas on the 7th of </a:t>
            </a:r>
            <a:r>
              <a:rPr lang="en-US" dirty="0" smtClean="0"/>
              <a:t>January</a:t>
            </a:r>
            <a:r>
              <a:rPr lang="ru-RU" dirty="0" smtClean="0"/>
              <a:t/>
            </a:r>
            <a:br>
              <a:rPr lang="ru-RU" dirty="0" smtClean="0"/>
            </a:br>
            <a:r>
              <a:rPr lang="ru-RU" dirty="0" smtClean="0"/>
              <a:t/>
            </a:r>
            <a:br>
              <a:rPr lang="ru-RU" dirty="0" smtClean="0"/>
            </a:br>
            <a:endParaRPr lang="ru-RU" dirty="0"/>
          </a:p>
        </p:txBody>
      </p:sp>
    </p:spTree>
  </p:cSld>
  <p:clrMapOvr>
    <a:masterClrMapping/>
  </p:clrMapOvr>
  <p:transition>
    <p:push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348880"/>
            <a:ext cx="8534400" cy="758952"/>
          </a:xfrm>
        </p:spPr>
        <p:txBody>
          <a:bodyPr>
            <a:normAutofit fontScale="90000"/>
          </a:bodyPr>
          <a:lstStyle/>
          <a:p>
            <a:r>
              <a:rPr lang="en-US" dirty="0" smtClean="0"/>
              <a:t>Yes, they do. Russians celebrate Christmas on the 7th of January.</a:t>
            </a:r>
            <a:r>
              <a:rPr lang="ru-RU" dirty="0" smtClean="0"/>
              <a:t/>
            </a:r>
            <a:br>
              <a:rPr lang="ru-RU" dirty="0" smtClean="0"/>
            </a:br>
            <a:endParaRPr lang="ru-RU" dirty="0"/>
          </a:p>
        </p:txBody>
      </p:sp>
    </p:spTree>
  </p:cSld>
  <p:clrMapOvr>
    <a:masterClrMapping/>
  </p:clrMapOvr>
  <p:transition>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44824"/>
            <a:ext cx="8534400" cy="3168352"/>
          </a:xfrm>
        </p:spPr>
        <p:txBody>
          <a:bodyPr>
            <a:normAutofit/>
          </a:bodyPr>
          <a:lstStyle/>
          <a:p>
            <a:pPr lvl="0"/>
            <a:r>
              <a:rPr lang="en-US" dirty="0" smtClean="0"/>
              <a:t>When did the custom of sending Christmas Cards to friends, relatives and colleagues appear?</a:t>
            </a:r>
            <a:r>
              <a:rPr lang="ru-RU" dirty="0" smtClean="0"/>
              <a:t/>
            </a:r>
            <a:br>
              <a:rPr lang="ru-RU" dirty="0" smtClean="0"/>
            </a:br>
            <a:r>
              <a:rPr lang="en-US" dirty="0" smtClean="0"/>
              <a:t>1. </a:t>
            </a:r>
            <a:r>
              <a:rPr lang="en-US" dirty="0" smtClean="0"/>
              <a:t>This custom appeared in the 19th century. </a:t>
            </a:r>
            <a:r>
              <a:rPr lang="en-US" dirty="0" smtClean="0"/>
              <a:t/>
            </a:r>
            <a:br>
              <a:rPr lang="en-US" dirty="0" smtClean="0"/>
            </a:br>
            <a:r>
              <a:rPr lang="en-US" dirty="0" smtClean="0"/>
              <a:t>2. </a:t>
            </a:r>
            <a:r>
              <a:rPr lang="en-US" dirty="0" smtClean="0"/>
              <a:t>This custom appeared in the 20th century. </a:t>
            </a:r>
            <a:r>
              <a:rPr lang="en-US" dirty="0" smtClean="0"/>
              <a:t/>
            </a:r>
            <a:br>
              <a:rPr lang="en-US" dirty="0" smtClean="0"/>
            </a:br>
            <a:r>
              <a:rPr lang="en-US" dirty="0" smtClean="0"/>
              <a:t>3. </a:t>
            </a:r>
            <a:r>
              <a:rPr lang="en-US" dirty="0" smtClean="0"/>
              <a:t>This custom appeared in the 18th century.</a:t>
            </a:r>
            <a:endParaRPr lang="ru-RU" dirty="0"/>
          </a:p>
        </p:txBody>
      </p:sp>
    </p:spTree>
  </p:cSld>
  <p:clrMapOvr>
    <a:masterClrMapping/>
  </p:clrMapOvr>
  <p:transition>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916832"/>
            <a:ext cx="8534400" cy="758952"/>
          </a:xfrm>
        </p:spPr>
        <p:txBody>
          <a:bodyPr>
            <a:normAutofit/>
          </a:bodyPr>
          <a:lstStyle/>
          <a:p>
            <a:r>
              <a:rPr lang="en-US" dirty="0" smtClean="0"/>
              <a:t>This custom appeared in the 19th century.</a:t>
            </a:r>
            <a:endParaRPr lang="ru-RU" dirty="0"/>
          </a:p>
        </p:txBody>
      </p:sp>
    </p:spTree>
  </p:cSld>
  <p:clrMapOvr>
    <a:masterClrMapping/>
  </p:clrMapOvr>
  <p:transition>
    <p:checke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44824"/>
            <a:ext cx="8534400" cy="2664296"/>
          </a:xfrm>
        </p:spPr>
        <p:txBody>
          <a:bodyPr/>
          <a:lstStyle/>
          <a:p>
            <a:pPr lvl="0"/>
            <a:r>
              <a:rPr lang="en-US" dirty="0" smtClean="0"/>
              <a:t>Where does Santa Claus live?</a:t>
            </a:r>
            <a:r>
              <a:rPr lang="ru-RU" dirty="0" smtClean="0"/>
              <a:t/>
            </a:r>
            <a:br>
              <a:rPr lang="ru-RU" dirty="0" smtClean="0"/>
            </a:br>
            <a:r>
              <a:rPr lang="en-US" dirty="0" smtClean="0"/>
              <a:t>1. Lapland</a:t>
            </a:r>
            <a:br>
              <a:rPr lang="en-US" dirty="0" smtClean="0"/>
            </a:br>
            <a:r>
              <a:rPr lang="en-US" dirty="0" smtClean="0"/>
              <a:t>2. Greenland</a:t>
            </a:r>
            <a:br>
              <a:rPr lang="en-US" dirty="0" smtClean="0"/>
            </a:br>
            <a:r>
              <a:rPr lang="en-US" dirty="0" smtClean="0"/>
              <a:t>3. Britain</a:t>
            </a:r>
            <a:endParaRPr lang="ru-RU" dirty="0"/>
          </a:p>
        </p:txBody>
      </p:sp>
    </p:spTree>
  </p:cSld>
  <p:clrMapOvr>
    <a:masterClrMapping/>
  </p:clrMapOvr>
  <p:transition>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16832"/>
            <a:ext cx="8534400" cy="758952"/>
          </a:xfrm>
        </p:spPr>
        <p:txBody>
          <a:bodyPr/>
          <a:lstStyle/>
          <a:p>
            <a:r>
              <a:rPr lang="en-US" dirty="0" smtClean="0"/>
              <a:t>Lapland</a:t>
            </a:r>
            <a:endParaRPr lang="ru-RU"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204864"/>
            <a:ext cx="8534400" cy="3960440"/>
          </a:xfrm>
        </p:spPr>
        <p:txBody>
          <a:bodyPr>
            <a:normAutofit fontScale="90000"/>
          </a:bodyPr>
          <a:lstStyle/>
          <a:p>
            <a:pPr lvl="0"/>
            <a:r>
              <a:rPr lang="en-US" dirty="0" smtClean="0"/>
              <a:t>How does Santa Claus enter houses to give children Christmas presents and where does he put them?</a:t>
            </a:r>
            <a:r>
              <a:rPr lang="ru-RU" dirty="0" smtClean="0"/>
              <a:t/>
            </a:r>
            <a:br>
              <a:rPr lang="ru-RU" dirty="0" smtClean="0"/>
            </a:br>
            <a:r>
              <a:rPr lang="en-US" dirty="0" smtClean="0"/>
              <a:t>1. </a:t>
            </a:r>
            <a:r>
              <a:rPr lang="en-US" dirty="0" smtClean="0"/>
              <a:t>He doesn’t come into houses at all. He just leaves his presents near the doors. </a:t>
            </a:r>
            <a:r>
              <a:rPr lang="en-US" dirty="0" smtClean="0"/>
              <a:t/>
            </a:r>
            <a:br>
              <a:rPr lang="en-US" dirty="0" smtClean="0"/>
            </a:br>
            <a:r>
              <a:rPr lang="en-US" dirty="0" smtClean="0"/>
              <a:t>2. </a:t>
            </a:r>
            <a:r>
              <a:rPr lang="en-US" dirty="0" smtClean="0"/>
              <a:t>He enters houses through windows and  leaves presents hear the Christmas tree. </a:t>
            </a:r>
            <a:r>
              <a:rPr lang="en-US" dirty="0" smtClean="0"/>
              <a:t/>
            </a:r>
            <a:br>
              <a:rPr lang="en-US" dirty="0" smtClean="0"/>
            </a:br>
            <a:r>
              <a:rPr lang="en-US" dirty="0" smtClean="0"/>
              <a:t>3.</a:t>
            </a:r>
            <a:r>
              <a:rPr lang="en-US" b="1" dirty="0" smtClean="0"/>
              <a:t> </a:t>
            </a:r>
            <a:r>
              <a:rPr lang="en-US" dirty="0" smtClean="0"/>
              <a:t>He enters houses climbing down the chimney. He puts presents in long socks or Christmas stockings at the end of the children's beds or by the chimney.</a:t>
            </a:r>
            <a:endParaRPr lang="ru-RU" dirty="0"/>
          </a:p>
        </p:txBody>
      </p:sp>
    </p:spTree>
  </p:cSld>
  <p:clrMapOvr>
    <a:masterClrMapping/>
  </p:clrMapOvr>
  <p:transition>
    <p:comb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140968"/>
            <a:ext cx="8534400" cy="758952"/>
          </a:xfrm>
        </p:spPr>
        <p:txBody>
          <a:bodyPr>
            <a:normAutofit fontScale="90000"/>
          </a:bodyPr>
          <a:lstStyle/>
          <a:p>
            <a:r>
              <a:rPr lang="en-US" dirty="0" smtClean="0"/>
              <a:t>He enters houses climbing down the chimney. He puts presents in long socks or Christmas stockings at the end of the children's beds or by the chimney.</a:t>
            </a:r>
            <a:endParaRPr lang="ru-RU"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44824"/>
            <a:ext cx="8534400" cy="3240360"/>
          </a:xfrm>
        </p:spPr>
        <p:txBody>
          <a:bodyPr/>
          <a:lstStyle/>
          <a:p>
            <a:pPr lvl="0"/>
            <a:r>
              <a:rPr lang="ru-RU" dirty="0" err="1" smtClean="0"/>
              <a:t>How</a:t>
            </a:r>
            <a:r>
              <a:rPr lang="ru-RU" dirty="0" smtClean="0"/>
              <a:t> </a:t>
            </a:r>
            <a:r>
              <a:rPr lang="ru-RU" dirty="0" err="1" smtClean="0"/>
              <a:t>does</a:t>
            </a:r>
            <a:r>
              <a:rPr lang="ru-RU" dirty="0" smtClean="0"/>
              <a:t> </a:t>
            </a:r>
            <a:r>
              <a:rPr lang="ru-RU" dirty="0" err="1" smtClean="0"/>
              <a:t>Santa</a:t>
            </a:r>
            <a:r>
              <a:rPr lang="ru-RU" dirty="0" smtClean="0"/>
              <a:t> </a:t>
            </a:r>
            <a:r>
              <a:rPr lang="ru-RU" dirty="0" err="1" smtClean="0"/>
              <a:t>travel</a:t>
            </a:r>
            <a:r>
              <a:rPr lang="ru-RU" dirty="0" smtClean="0"/>
              <a:t>?</a:t>
            </a:r>
            <a:br>
              <a:rPr lang="ru-RU" dirty="0" smtClean="0"/>
            </a:br>
            <a:r>
              <a:rPr lang="en-US" dirty="0" smtClean="0"/>
              <a:t>1. by car</a:t>
            </a:r>
            <a:br>
              <a:rPr lang="en-US" dirty="0" smtClean="0"/>
            </a:br>
            <a:r>
              <a:rPr lang="en-US" dirty="0" smtClean="0"/>
              <a:t>2. by </a:t>
            </a:r>
            <a:r>
              <a:rPr lang="en-US" dirty="0" err="1" smtClean="0"/>
              <a:t>raindeer</a:t>
            </a:r>
            <a:r>
              <a:rPr lang="en-US" dirty="0" smtClean="0"/>
              <a:t> team</a:t>
            </a:r>
            <a:br>
              <a:rPr lang="en-US" dirty="0" smtClean="0"/>
            </a:br>
            <a:r>
              <a:rPr lang="en-US" dirty="0" smtClean="0"/>
              <a:t>3. by plane</a:t>
            </a:r>
            <a:endParaRPr lang="ru-RU" dirty="0"/>
          </a:p>
        </p:txBody>
      </p:sp>
    </p:spTree>
  </p:cSld>
  <p:clrMapOvr>
    <a:masterClrMapping/>
  </p:clrMapOvr>
  <p:transition>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88840"/>
            <a:ext cx="8534400" cy="758952"/>
          </a:xfrm>
        </p:spPr>
        <p:txBody>
          <a:bodyPr/>
          <a:lstStyle/>
          <a:p>
            <a:r>
              <a:rPr lang="en-US" dirty="0" smtClean="0"/>
              <a:t>By reindeer team</a:t>
            </a:r>
            <a:endParaRPr lang="ru-RU" dirty="0"/>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772816"/>
            <a:ext cx="8534400" cy="3528392"/>
          </a:xfrm>
        </p:spPr>
        <p:txBody>
          <a:bodyPr/>
          <a:lstStyle/>
          <a:p>
            <a:pPr lvl="0"/>
            <a:r>
              <a:rPr lang="en-US" dirty="0" smtClean="0"/>
              <a:t>What are the Christmas symbols?</a:t>
            </a:r>
            <a:r>
              <a:rPr lang="ru-RU" dirty="0" smtClean="0"/>
              <a:t/>
            </a:r>
            <a:br>
              <a:rPr lang="ru-RU" dirty="0" smtClean="0"/>
            </a:br>
            <a:r>
              <a:rPr lang="en-US" dirty="0" smtClean="0"/>
              <a:t>1. Christmas tree, stockings, Santa</a:t>
            </a:r>
            <a:br>
              <a:rPr lang="en-US" dirty="0" smtClean="0"/>
            </a:br>
            <a:r>
              <a:rPr lang="en-US" dirty="0" smtClean="0"/>
              <a:t>2. Mandarins, toys, turkey</a:t>
            </a:r>
            <a:br>
              <a:rPr lang="en-US" dirty="0" smtClean="0"/>
            </a:br>
            <a:r>
              <a:rPr lang="en-US" dirty="0" smtClean="0"/>
              <a:t>3. Apples, vine, tree</a:t>
            </a:r>
            <a:endParaRPr lang="ru-RU" dirty="0"/>
          </a:p>
        </p:txBody>
      </p:sp>
    </p:spTree>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772816"/>
            <a:ext cx="8534400" cy="758952"/>
          </a:xfrm>
        </p:spPr>
        <p:txBody>
          <a:bodyPr/>
          <a:lstStyle/>
          <a:p>
            <a:r>
              <a:rPr lang="en-US" dirty="0" smtClean="0"/>
              <a:t>Christmas tree, stockings, Santa</a:t>
            </a:r>
            <a:endParaRPr lang="ru-RU" dirty="0"/>
          </a:p>
        </p:txBody>
      </p:sp>
    </p:spTree>
  </p:cSld>
  <p:clrMapOvr>
    <a:masterClrMapping/>
  </p:clrMapOvr>
  <p:transition>
    <p:circl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700808"/>
            <a:ext cx="8534400" cy="3672408"/>
          </a:xfrm>
        </p:spPr>
        <p:txBody>
          <a:bodyPr/>
          <a:lstStyle/>
          <a:p>
            <a:pPr lvl="0"/>
            <a:r>
              <a:rPr lang="en-US" dirty="0" smtClean="0"/>
              <a:t>What is the </a:t>
            </a:r>
            <a:r>
              <a:rPr lang="en-US" dirty="0" smtClean="0"/>
              <a:t>traditional </a:t>
            </a:r>
            <a:r>
              <a:rPr lang="en-US" dirty="0" smtClean="0"/>
              <a:t>Christmas food?</a:t>
            </a:r>
            <a:r>
              <a:rPr lang="ru-RU" dirty="0" smtClean="0"/>
              <a:t/>
            </a:r>
            <a:br>
              <a:rPr lang="ru-RU" dirty="0" smtClean="0"/>
            </a:br>
            <a:r>
              <a:rPr lang="en-US" dirty="0" smtClean="0"/>
              <a:t>1. Pudding</a:t>
            </a:r>
            <a:br>
              <a:rPr lang="en-US" dirty="0" smtClean="0"/>
            </a:br>
            <a:r>
              <a:rPr lang="en-US" dirty="0" smtClean="0"/>
              <a:t>2. Apple pie</a:t>
            </a:r>
            <a:br>
              <a:rPr lang="en-US" dirty="0" smtClean="0"/>
            </a:br>
            <a:r>
              <a:rPr lang="en-US" dirty="0" smtClean="0"/>
              <a:t>3. Raspberry cake</a:t>
            </a:r>
            <a:endParaRPr lang="ru-RU" dirty="0"/>
          </a:p>
        </p:txBody>
      </p:sp>
    </p:spTree>
  </p:cSld>
  <p:clrMapOvr>
    <a:masterClrMapping/>
  </p:clrMapOvr>
  <p:transition>
    <p:cover dir="l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44824"/>
            <a:ext cx="8534400" cy="758952"/>
          </a:xfrm>
        </p:spPr>
        <p:txBody>
          <a:bodyPr/>
          <a:lstStyle/>
          <a:p>
            <a:r>
              <a:rPr lang="en-US" dirty="0" smtClean="0"/>
              <a:t>Pudding</a:t>
            </a:r>
            <a:endParaRPr lang="ru-RU" dirty="0"/>
          </a:p>
        </p:txBody>
      </p:sp>
    </p:spTree>
  </p:cSld>
  <p:clrMapOvr>
    <a:masterClrMapping/>
  </p:clrMapOvr>
  <p:transition>
    <p:comb/>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44824"/>
            <a:ext cx="8534400" cy="3528392"/>
          </a:xfrm>
        </p:spPr>
        <p:txBody>
          <a:bodyPr/>
          <a:lstStyle/>
          <a:p>
            <a:pPr lvl="0"/>
            <a:r>
              <a:rPr lang="en-US" dirty="0" smtClean="0"/>
              <a:t>What do people put into Christmas pudding?</a:t>
            </a:r>
            <a:r>
              <a:rPr lang="ru-RU" dirty="0" smtClean="0"/>
              <a:t/>
            </a:r>
            <a:br>
              <a:rPr lang="ru-RU" dirty="0" smtClean="0"/>
            </a:br>
            <a:r>
              <a:rPr lang="en-US" dirty="0" smtClean="0"/>
              <a:t>1. Pearl</a:t>
            </a:r>
            <a:br>
              <a:rPr lang="en-US" dirty="0" smtClean="0"/>
            </a:br>
            <a:r>
              <a:rPr lang="en-US" dirty="0" smtClean="0"/>
              <a:t>2. Bean</a:t>
            </a:r>
            <a:br>
              <a:rPr lang="en-US" dirty="0" smtClean="0"/>
            </a:br>
            <a:r>
              <a:rPr lang="en-US" dirty="0" smtClean="0"/>
              <a:t>3. Coin</a:t>
            </a:r>
            <a:endParaRPr lang="ru-RU" dirty="0"/>
          </a:p>
        </p:txBody>
      </p:sp>
    </p:spTree>
  </p:cSld>
  <p:clrMapOvr>
    <a:masterClrMapping/>
  </p:clrMapOvr>
  <p:transition>
    <p:cover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16832"/>
            <a:ext cx="8534400" cy="758952"/>
          </a:xfrm>
        </p:spPr>
        <p:txBody>
          <a:bodyPr/>
          <a:lstStyle/>
          <a:p>
            <a:r>
              <a:rPr lang="en-US" dirty="0" smtClean="0"/>
              <a:t>Coin</a:t>
            </a:r>
            <a:endParaRPr lang="ru-RU" dirty="0"/>
          </a:p>
        </p:txBody>
      </p:sp>
    </p:spTree>
  </p:cSld>
  <p:clrMapOvr>
    <a:masterClrMapping/>
  </p:clrMapOvr>
  <p:transition>
    <p:plus/>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132856"/>
            <a:ext cx="8534400" cy="3384376"/>
          </a:xfrm>
        </p:spPr>
        <p:txBody>
          <a:bodyPr/>
          <a:lstStyle/>
          <a:p>
            <a:pPr lvl="0"/>
            <a:r>
              <a:rPr lang="ru-RU" dirty="0" err="1" smtClean="0"/>
              <a:t>What</a:t>
            </a:r>
            <a:r>
              <a:rPr lang="ru-RU" dirty="0" smtClean="0"/>
              <a:t> </a:t>
            </a:r>
            <a:r>
              <a:rPr lang="en-US" dirty="0" smtClean="0"/>
              <a:t>do British children prepare for Santa on Christmas night</a:t>
            </a:r>
            <a:r>
              <a:rPr lang="ru-RU" dirty="0" smtClean="0"/>
              <a:t>?</a:t>
            </a:r>
            <a:r>
              <a:rPr lang="ru-RU" dirty="0" smtClean="0"/>
              <a:t/>
            </a:r>
            <a:br>
              <a:rPr lang="ru-RU" dirty="0" smtClean="0"/>
            </a:br>
            <a:r>
              <a:rPr lang="en-US" dirty="0" smtClean="0"/>
              <a:t>1. Apple pudding</a:t>
            </a:r>
            <a:br>
              <a:rPr lang="en-US" dirty="0" smtClean="0"/>
            </a:br>
            <a:r>
              <a:rPr lang="en-US" dirty="0" smtClean="0"/>
              <a:t>2. Cookies and milk</a:t>
            </a:r>
            <a:br>
              <a:rPr lang="en-US" dirty="0" smtClean="0"/>
            </a:br>
            <a:r>
              <a:rPr lang="en-US" dirty="0" smtClean="0"/>
              <a:t>3. Fried turkey</a:t>
            </a:r>
            <a:endParaRPr lang="ru-RU" dirty="0"/>
          </a:p>
        </p:txBody>
      </p:sp>
    </p:spTree>
  </p:cSld>
  <p:clrMapOvr>
    <a:masterClrMapping/>
  </p:clrMapOvr>
  <p:transition>
    <p:newsfla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916832"/>
            <a:ext cx="8534400" cy="758952"/>
          </a:xfrm>
        </p:spPr>
        <p:txBody>
          <a:bodyPr/>
          <a:lstStyle/>
          <a:p>
            <a:r>
              <a:rPr lang="en-US" dirty="0" smtClean="0"/>
              <a:t>Cookies and milk</a:t>
            </a:r>
            <a:endParaRPr lang="ru-RU" dirty="0"/>
          </a:p>
        </p:txBody>
      </p:sp>
    </p:spTree>
  </p:cSld>
  <p:clrMapOvr>
    <a:masterClrMapping/>
  </p:clrMapOvr>
  <p:transition>
    <p:wheel spokes="3"/>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Congratulations!</a:t>
            </a:r>
            <a:endParaRPr lang="ru-RU" dirty="0"/>
          </a:p>
        </p:txBody>
      </p:sp>
      <p:pic>
        <p:nvPicPr>
          <p:cNvPr id="4" name="Содержимое 3" descr="1387972993_christmas-8.jpg"/>
          <p:cNvPicPr>
            <a:picLocks noGrp="1" noChangeAspect="1"/>
          </p:cNvPicPr>
          <p:nvPr>
            <p:ph sz="quarter" idx="1"/>
          </p:nvPr>
        </p:nvPicPr>
        <p:blipFill>
          <a:blip r:embed="rId2" cstate="print"/>
          <a:stretch>
            <a:fillRect/>
          </a:stretch>
        </p:blipFill>
        <p:spPr>
          <a:xfrm>
            <a:off x="896144" y="1527175"/>
            <a:ext cx="7315200"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72</TotalTime>
  <Words>370</Words>
  <Application>Microsoft Office PowerPoint</Application>
  <PresentationFormat>Экран (4:3)</PresentationFormat>
  <Paragraphs>40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Официальная</vt:lpstr>
      <vt:lpstr>Merry Christmas!</vt:lpstr>
      <vt:lpstr>Слайд 2</vt:lpstr>
      <vt:lpstr>How many Christmas words do you know?</vt:lpstr>
      <vt:lpstr>Make up 3 word combinations and 3 sentences with the word “Christmas”</vt:lpstr>
      <vt:lpstr>Find as much Christmas words as possible and write them down</vt:lpstr>
      <vt:lpstr>Christmas quiz!</vt:lpstr>
      <vt:lpstr>When is Christmas celebrated in Europe? 1. It is celebrated on the 25th of December 2. It is celebrated on the 14th  of January 3. It is celebrated on the last day of December</vt:lpstr>
      <vt:lpstr>It is celebrated on the 25th of December</vt:lpstr>
      <vt:lpstr>Whose birthday is celebrated on Christmas? 1. Santa Claus’s birthday  2. Jesus Christ's birthday  3. Queen Elizabeth’s birthday</vt:lpstr>
      <vt:lpstr>Jesus Christ's birthday</vt:lpstr>
      <vt:lpstr>Do the Russians celebrate this holiday? When do they celebrate it? 1. Yes, they do. Russians celebrate Christmas on the 1st  day of January  2. No, they don’t celebrate it 3. Yes, they do. Russians celebrate Christmas on the 7th of January  </vt:lpstr>
      <vt:lpstr>Yes, they do. Russians celebrate Christmas on the 7th of January. </vt:lpstr>
      <vt:lpstr>When did the custom of sending Christmas Cards to friends, relatives and colleagues appear? 1. This custom appeared in the 19th century.  2. This custom appeared in the 20th century.  3. This custom appeared in the 18th century.</vt:lpstr>
      <vt:lpstr>This custom appeared in the 19th century.</vt:lpstr>
      <vt:lpstr>Where does Santa Claus live? 1. Lapland 2. Greenland 3. Britain</vt:lpstr>
      <vt:lpstr>Lapland</vt:lpstr>
      <vt:lpstr>How does Santa Claus enter houses to give children Christmas presents and where does he put them? 1. He doesn’t come into houses at all. He just leaves his presents near the doors.  2. He enters houses through windows and  leaves presents hear the Christmas tree.  3. He enters houses climbing down the chimney. He puts presents in long socks or Christmas stockings at the end of the children's beds or by the chimney.</vt:lpstr>
      <vt:lpstr>He enters houses climbing down the chimney. He puts presents in long socks or Christmas stockings at the end of the children's beds or by the chimney.</vt:lpstr>
      <vt:lpstr>How does Santa travel? 1. by car 2. by raindeer team 3. by plane</vt:lpstr>
      <vt:lpstr>By reindeer team</vt:lpstr>
      <vt:lpstr>What are the Christmas symbols? 1. Christmas tree, stockings, Santa 2. Mandarins, toys, turkey 3. Apples, vine, tree</vt:lpstr>
      <vt:lpstr>Christmas tree, stockings, Santa</vt:lpstr>
      <vt:lpstr>What is the traditional Christmas food? 1. Pudding 2. Apple pie 3. Raspberry cake</vt:lpstr>
      <vt:lpstr>Pudding</vt:lpstr>
      <vt:lpstr>What do people put into Christmas pudding? 1. Pearl 2. Bean 3. Coin</vt:lpstr>
      <vt:lpstr>Coin</vt:lpstr>
      <vt:lpstr>What do British children prepare for Santa on Christmas night? 1. Apple pudding 2. Cookies and milk 3. Fried turkey</vt:lpstr>
      <vt:lpstr>Cookies and milk</vt:lpstr>
      <vt:lpstr>Congratulations!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Merry Christmas!</dc:title>
  <dc:creator>Александра</dc:creator>
  <cp:lastModifiedBy>Александра</cp:lastModifiedBy>
  <cp:revision>9</cp:revision>
  <dcterms:created xsi:type="dcterms:W3CDTF">2016-12-20T20:19:46Z</dcterms:created>
  <dcterms:modified xsi:type="dcterms:W3CDTF">2016-12-21T07:33:34Z</dcterms:modified>
</cp:coreProperties>
</file>