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73" r:id="rId5"/>
    <p:sldId id="274" r:id="rId6"/>
    <p:sldId id="276" r:id="rId7"/>
    <p:sldId id="256" r:id="rId8"/>
    <p:sldId id="257" r:id="rId9"/>
    <p:sldId id="258" r:id="rId10"/>
    <p:sldId id="264" r:id="rId11"/>
    <p:sldId id="261" r:id="rId12"/>
    <p:sldId id="259" r:id="rId13"/>
    <p:sldId id="262" r:id="rId14"/>
    <p:sldId id="263" r:id="rId15"/>
    <p:sldId id="260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77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77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386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665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92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02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35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8858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485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4484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492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2042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023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572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59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990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249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9991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20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168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229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409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8510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246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121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1108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545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10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0228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0169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773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5662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4712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9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D06D005-F040-487E-8956-92D48F0D721D}" type="datetimeFigureOut">
              <a:rPr lang="ru-RU" smtClean="0"/>
              <a:t>26.08.2010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E900747-E7FF-45A8-A483-C44C8C88F44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7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920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42BC9-D413-4C5E-ABF1-8BB36A24BBE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26.08.2010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6B188-C3F4-4CE3-8A08-95D7094F616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52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&#1084;&#1072;&#1088;&#1090;1996.&#1088;&#1092;/wp-content/uploads/2016/01/Mordovin-Mikhail-YUrevich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&#1084;&#1072;&#1088;&#1090;1996.&#1088;&#1092;/34-obron-vv-mvd-rf/boi-v-chernoreche-1996-god.html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&#1084;&#1072;&#1088;&#1090;1996.&#1088;&#1092;/nasha-rabota/turnir-po-mini-futbolu.html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8900"/>
            <a:ext cx="9252520" cy="703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124744"/>
            <a:ext cx="9252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«Живая память поколений»</a:t>
            </a:r>
            <a:endParaRPr lang="ru-RU" sz="6000" dirty="0">
              <a:solidFill>
                <a:prstClr val="black"/>
              </a:solidFill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476672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униципальное бюджетное общеобразовательное учреждение</a:t>
            </a:r>
          </a:p>
          <a:p>
            <a:pPr algn="ctr"/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Краснослободская</a:t>
            </a:r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основная школа</a:t>
            </a:r>
            <a:endParaRPr lang="ru-RU" sz="1400" b="1" dirty="0">
              <a:solidFill>
                <a:srgbClr val="F79646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60232" y="4509120"/>
            <a:ext cx="2311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</a:p>
          <a:p>
            <a:pPr algn="ctr"/>
            <a:r>
              <a:rPr lang="ru-RU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классный руководитель 7 класса Жукова Л.В.</a:t>
            </a:r>
            <a:endParaRPr lang="ru-RU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H:\Гордость класса\IMG_301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" t="2530" r="8915" b="7469"/>
          <a:stretch/>
        </p:blipFill>
        <p:spPr bwMode="auto">
          <a:xfrm>
            <a:off x="1558008" y="3051284"/>
            <a:ext cx="4919736" cy="3504292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469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8558"/>
            <a:ext cx="7767585" cy="600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Documents and Settings\Admin\Рабочий стол\0015-015-Zaschita-Otechestva-javljaetsja-dolgom-i-objazannostju-grazhdan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3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35696" y="548680"/>
            <a:ext cx="3960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1F497D">
                    <a:lumMod val="75000"/>
                  </a:srgbClr>
                </a:solidFill>
              </a:rPr>
              <a:t>Праздник </a:t>
            </a:r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всех </a:t>
            </a:r>
            <a:r>
              <a:rPr lang="ru-RU" sz="2400" b="1" i="1" dirty="0" err="1">
                <a:solidFill>
                  <a:srgbClr val="1F497D">
                    <a:lumMod val="75000"/>
                  </a:srgbClr>
                </a:solidFill>
              </a:rPr>
              <a:t>солдатов</a:t>
            </a:r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 наших -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Вот что значит этот день!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День защитников отважных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Да и просто всех парней! </a:t>
            </a:r>
          </a:p>
        </p:txBody>
      </p:sp>
      <p:pic>
        <p:nvPicPr>
          <p:cNvPr id="3075" name="Picture 3" descr="C:\Documents and Settings\Admin\Рабочий стол\img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8"/>
          <a:stretch/>
        </p:blipFill>
        <p:spPr bwMode="auto">
          <a:xfrm>
            <a:off x="6192603" y="188640"/>
            <a:ext cx="2680187" cy="228032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436096" y="2924944"/>
            <a:ext cx="34563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Ведь любой из них мечтает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Защитить детей, семью,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Покорить хоть что-то в мире </a:t>
            </a:r>
          </a:p>
          <a:p>
            <a:pPr algn="ctr"/>
            <a:r>
              <a:rPr lang="ru-RU" sz="2400" b="1" i="1" dirty="0">
                <a:solidFill>
                  <a:srgbClr val="1F497D">
                    <a:lumMod val="75000"/>
                  </a:srgbClr>
                </a:solidFill>
              </a:rPr>
              <a:t>И найти свою судьбу!</a:t>
            </a:r>
          </a:p>
        </p:txBody>
      </p:sp>
      <p:pic>
        <p:nvPicPr>
          <p:cNvPr id="8" name="Рисунок 7" descr="H:\для ЛНН\Патрикеев Илья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8" t="12282" r="18431"/>
          <a:stretch/>
        </p:blipFill>
        <p:spPr bwMode="auto">
          <a:xfrm>
            <a:off x="298813" y="4020807"/>
            <a:ext cx="1388461" cy="2205763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</p:pic>
      <p:pic>
        <p:nvPicPr>
          <p:cNvPr id="9" name="Рисунок 8" descr="H:\для ЛНН\Вальков Димаs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42"/>
          <a:stretch/>
        </p:blipFill>
        <p:spPr bwMode="auto">
          <a:xfrm>
            <a:off x="3923928" y="4094441"/>
            <a:ext cx="1152128" cy="2151980"/>
          </a:xfrm>
          <a:prstGeom prst="rect">
            <a:avLst/>
          </a:prstGeom>
          <a:noFill/>
          <a:ln w="28575">
            <a:solidFill>
              <a:schemeClr val="tx2">
                <a:lumMod val="20000"/>
                <a:lumOff val="80000"/>
              </a:schemeClr>
            </a:solidFill>
          </a:ln>
        </p:spPr>
      </p:pic>
      <p:pic>
        <p:nvPicPr>
          <p:cNvPr id="10" name="Рисунок 9" descr="H:\для ЛНН\Ковалев Роман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7194"/>
          <a:stretch/>
        </p:blipFill>
        <p:spPr bwMode="auto">
          <a:xfrm>
            <a:off x="251520" y="1484784"/>
            <a:ext cx="1388461" cy="2232248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Рисунок 10" descr="H:\для ЛНН\Шемяктн СергейA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5"/>
          <a:stretch/>
        </p:blipFill>
        <p:spPr bwMode="auto">
          <a:xfrm>
            <a:off x="1979712" y="3261017"/>
            <a:ext cx="1737360" cy="2169734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1562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9"/>
            <a:ext cx="8136904" cy="252028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В ПАМЯТЬ О ГЕРОЯХ…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16632"/>
            <a:ext cx="8136904" cy="720080"/>
          </a:xfrm>
        </p:spPr>
        <p:txBody>
          <a:bodyPr>
            <a:normAutofit/>
          </a:bodyPr>
          <a:lstStyle/>
          <a:p>
            <a:pPr algn="ctr"/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Documents and Settings\Admin\Рабочий стол\img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45"/>
          <a:stretch/>
        </p:blipFill>
        <p:spPr bwMode="auto">
          <a:xfrm>
            <a:off x="395535" y="1346524"/>
            <a:ext cx="5328593" cy="530354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4925131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0152" y="1700808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</a:rPr>
              <a:t>Я помню!</a:t>
            </a:r>
          </a:p>
          <a:p>
            <a:pPr algn="ctr"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</a:rPr>
              <a:t>Я горжусь!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Documents and Settings\Admin\Рабочий стол\гвоздик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9" t="19398" r="13267" b="8134"/>
          <a:stretch/>
        </p:blipFill>
        <p:spPr bwMode="auto">
          <a:xfrm>
            <a:off x="6043701" y="4134298"/>
            <a:ext cx="2570206" cy="158166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7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139952" y="188640"/>
            <a:ext cx="4896544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Первая чеченская, вторая…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Но солдат судьбы не выбирает: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Дан приказ – он выполнит его.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На войне же всякое бывает: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Говорят, что лучших убивают…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effectLst/>
                <a:latin typeface="Times New Roman"/>
                <a:ea typeface="Calibri"/>
                <a:cs typeface="Times New Roman"/>
              </a:rPr>
              <a:t>И, наверно правду говорят… </a:t>
            </a:r>
            <a:endParaRPr lang="ru-RU" sz="2400" b="1" i="1" dirty="0" smtClean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i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2400" i="1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5" name="Рисунок 4" descr="C:\Documents and Settings\Admin\Рабочий стол\1336491875_1275679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51" y="711358"/>
            <a:ext cx="3810000" cy="2444750"/>
          </a:xfrm>
          <a:prstGeom prst="rect">
            <a:avLst/>
          </a:prstGeom>
          <a:noFill/>
          <a:ln w="38100">
            <a:solidFill>
              <a:srgbClr val="008000"/>
            </a:solidFill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59" y="3861045"/>
            <a:ext cx="3487737" cy="2365375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 descr="C:\Documents and Settings\Admin\Рабочий стол\8_0_-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56" y="3645022"/>
            <a:ext cx="4389261" cy="2797423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03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16632"/>
            <a:ext cx="7992888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 smtClean="0">
                <a:effectLst/>
                <a:latin typeface="Times New Roman"/>
                <a:ea typeface="Calibri"/>
                <a:cs typeface="Times New Roman"/>
              </a:rPr>
              <a:t>Площадь «Минутка»— одна из площадей Грозного, Чечня, Россия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62907"/>
            <a:ext cx="8496944" cy="5277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Из истории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	В советские времена носила название Октябрьская площадь.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	В 1991 году была переименована в площадь Хрущёва в честь генерального секретаря ЦК КПСС Никиты Сергеевича Хрущёва.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 январе 1995 года была названа Минуткой, потому что раньше по ней проходил рабочий поезд и останавливался всего на одну минуту.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	</a:t>
            </a:r>
            <a:r>
              <a:rPr lang="ru-RU" sz="2400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В 1996 году получила своё прежнее название. Нынешнее название возвращено в 2000 году.</a:t>
            </a:r>
          </a:p>
        </p:txBody>
      </p:sp>
    </p:spTree>
    <p:extLst>
      <p:ext uri="{BB962C8B-B14F-4D97-AF65-F5344CB8AC3E}">
        <p14:creationId xmlns:p14="http://schemas.microsoft.com/office/powerpoint/2010/main" val="198137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6192688" cy="903858"/>
          </a:xfrm>
        </p:spPr>
        <p:txBody>
          <a:bodyPr/>
          <a:lstStyle/>
          <a:p>
            <a:pPr algn="ctr"/>
            <a:r>
              <a:rPr lang="ru-RU" dirty="0" smtClean="0"/>
              <a:t>ПЛОЩАДЬ «</a:t>
            </a:r>
            <a:r>
              <a:rPr lang="ru-RU" dirty="0" err="1" smtClean="0"/>
              <a:t>мИНУТКА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56" y="4932228"/>
            <a:ext cx="2462997" cy="184724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60"/>
            <a:ext cx="2706687" cy="1785937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140968"/>
            <a:ext cx="8673951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	Во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время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I-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й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и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II-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й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чеченских войн стала местом кровопролитных боёв между незаконными вооружёнными формированиями Чеченской Республики Ичкерия и воинскими подразделениями Вооруженных Сил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РФ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.</a:t>
            </a:r>
            <a:r>
              <a:rPr lang="ru-RU" sz="14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1400" dirty="0">
              <a:solidFill>
                <a:prstClr val="black"/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8198" name="Picture 6" descr="C:\Documents and Settings\Admin\Рабочий стол\niz1-1-kopiya-1024x5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490" y="1014295"/>
            <a:ext cx="3574953" cy="1965678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Documents and Settings\Admin\Рабочий стол\2049879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10" y="1014295"/>
            <a:ext cx="3168352" cy="2073831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91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41" y="2348881"/>
            <a:ext cx="3192377" cy="4248472"/>
          </a:xfrm>
          <a:prstGeom prst="rect">
            <a:avLst/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F:\Кузин Алексей евгеньевич воин-интернационалист\Изображение 243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7" r="12767" b="26821"/>
          <a:stretch/>
        </p:blipFill>
        <p:spPr bwMode="auto">
          <a:xfrm>
            <a:off x="4572000" y="260648"/>
            <a:ext cx="1656184" cy="252028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8" name="Рисунок 7" descr="F:\Кузин Алексей евгеньевич воин-интернационалист\Изображение 244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9" r="7973" b="23129"/>
          <a:stretch/>
        </p:blipFill>
        <p:spPr bwMode="auto">
          <a:xfrm>
            <a:off x="6684054" y="279622"/>
            <a:ext cx="1848385" cy="250130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" name="Рисунок 9" descr="F:\Кузин Алексей евгеньевич воин-интернационалист\Изображение 245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7" r="19244" b="31583"/>
          <a:stretch/>
        </p:blipFill>
        <p:spPr bwMode="auto">
          <a:xfrm>
            <a:off x="5004048" y="4149080"/>
            <a:ext cx="1680006" cy="257808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07504" y="188640"/>
            <a:ext cx="4144094" cy="188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Сегодня - день воспоминаний </a:t>
            </a:r>
            <a:endParaRPr lang="ru-RU" sz="2000" b="1" i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 И в сердце тесно от высоких слов. </a:t>
            </a:r>
            <a:endParaRPr lang="ru-RU" sz="2000" b="1" i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Сегодня - день напоминаний </a:t>
            </a:r>
            <a:endParaRPr lang="ru-RU" sz="2000" b="1" i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О подвиге и доблести сынов. </a:t>
            </a:r>
            <a:endParaRPr lang="ru-RU" sz="2000" b="1" i="1" dirty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51921" y="299695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Стихотворение посвящено Алексею,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написанное выпускником  нашей школы,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Ошмариным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8264" y="4365104"/>
            <a:ext cx="20162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«Стихи о погибшем сыне» написала мама Алексея, Татьяна Сергеевна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0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Кузин Алексей евгеньевич воин-интернационалист\image (6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4" r="11455"/>
          <a:stretch/>
        </p:blipFill>
        <p:spPr bwMode="auto">
          <a:xfrm>
            <a:off x="611560" y="620688"/>
            <a:ext cx="2932959" cy="2662406"/>
          </a:xfrm>
          <a:prstGeom prst="rect">
            <a:avLst/>
          </a:prstGeom>
          <a:noFill/>
          <a:ln w="28575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Кузин Алексей евгеньевич воин-интернационалист\image (9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4" t="28802"/>
          <a:stretch/>
        </p:blipFill>
        <p:spPr bwMode="auto">
          <a:xfrm>
            <a:off x="467544" y="4221088"/>
            <a:ext cx="2932637" cy="2260171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t="25817" r="4156"/>
          <a:stretch/>
        </p:blipFill>
        <p:spPr bwMode="auto">
          <a:xfrm>
            <a:off x="4507076" y="2204864"/>
            <a:ext cx="4084953" cy="244827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23928" y="116632"/>
            <a:ext cx="48965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Жизнь героя не знает предела,</a:t>
            </a:r>
            <a:endParaRPr lang="ru-RU" sz="2000" b="1" i="1" dirty="0">
              <a:solidFill>
                <a:srgbClr val="C00000"/>
              </a:solidFill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Средь живых он остался живой.</a:t>
            </a:r>
            <a:endParaRPr lang="ru-RU" sz="2000" b="1" i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Песня грянула и загремела,</a:t>
            </a:r>
            <a:endParaRPr lang="ru-RU" sz="2000" b="1" i="1" dirty="0" smtClean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i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Times New Roman"/>
              </a:rPr>
              <a:t>Знамя взмыло над головой.</a:t>
            </a:r>
            <a:endParaRPr lang="ru-RU" sz="2000" b="1" i="1" dirty="0">
              <a:solidFill>
                <a:srgbClr val="C00000"/>
              </a:solidFill>
              <a:effectLst/>
              <a:latin typeface="Calibri"/>
              <a:ea typeface="Times New Roman"/>
              <a:cs typeface="Times New Roman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093" y="5013176"/>
            <a:ext cx="3894917" cy="165618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Кузин Алексей евгеньевич воин-интернационалист\Изображение 2430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3" r="8362" b="17941"/>
          <a:stretch/>
        </p:blipFill>
        <p:spPr bwMode="auto">
          <a:xfrm>
            <a:off x="3995936" y="453875"/>
            <a:ext cx="2160240" cy="230907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</p:pic>
      <p:pic>
        <p:nvPicPr>
          <p:cNvPr id="4" name="Рисунок 3" descr="F:\Кузин Алексей евгеньевич воин-интернационалист\Изображение 2432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6" t="16683" r="2164" b="15526"/>
          <a:stretch/>
        </p:blipFill>
        <p:spPr bwMode="auto">
          <a:xfrm>
            <a:off x="5004047" y="3828438"/>
            <a:ext cx="3797569" cy="2749544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2">
                <a:lumMod val="25000"/>
              </a:schemeClr>
            </a:solidFill>
          </a:ln>
        </p:spPr>
      </p:pic>
      <p:pic>
        <p:nvPicPr>
          <p:cNvPr id="5" name="Рисунок 4" descr="F:\Кузин Алексей евгеньевич воин-интернационалист\Изображение 243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8" t="24672" r="24463"/>
          <a:stretch/>
        </p:blipFill>
        <p:spPr bwMode="auto">
          <a:xfrm>
            <a:off x="449293" y="395033"/>
            <a:ext cx="2682547" cy="2313887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41" y="4365104"/>
            <a:ext cx="3930834" cy="2193627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2708921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Инна Ивановна 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Белоголовкина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школы, в которой учился Алексей Кузин.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00192" y="332656"/>
            <a:ext cx="25922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Кузина 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Татьяна Сергеевна, 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 Алеши, рассказывает, </a:t>
            </a:r>
          </a:p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она искала своего сына.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8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Кузин Алексей евгеньевич воин-интернационалист\Изображение 243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8" t="3970" r="6934" b="10252"/>
          <a:stretch/>
        </p:blipFill>
        <p:spPr bwMode="auto">
          <a:xfrm>
            <a:off x="431926" y="1297234"/>
            <a:ext cx="4320480" cy="374652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  <p:pic>
        <p:nvPicPr>
          <p:cNvPr id="4" name="Рисунок 3" descr="F:\Кузин Алексей евгеньевич воин-интернационалист\Изображение 243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9" r="10288"/>
          <a:stretch/>
        </p:blipFill>
        <p:spPr bwMode="auto">
          <a:xfrm>
            <a:off x="5652120" y="3645024"/>
            <a:ext cx="3240359" cy="2879279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4716016" y="352424"/>
            <a:ext cx="4320480" cy="188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dirty="0">
                <a:solidFill>
                  <a:srgbClr val="222222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О подвигах - стихи слагают</a:t>
            </a:r>
          </a:p>
          <a:p>
            <a:pPr lvl="0" algn="ctr">
              <a:lnSpc>
                <a:spcPct val="150000"/>
              </a:lnSpc>
            </a:pPr>
            <a:r>
              <a:rPr lang="ru-RU" sz="20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О славе – песни создают.</a:t>
            </a:r>
          </a:p>
          <a:p>
            <a:pPr lvl="0" algn="ctr">
              <a:lnSpc>
                <a:spcPct val="150000"/>
              </a:lnSpc>
            </a:pPr>
            <a:r>
              <a:rPr lang="ru-RU" sz="20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"Герои никогда не умирают</a:t>
            </a:r>
          </a:p>
          <a:p>
            <a:pPr lvl="0" algn="ctr">
              <a:lnSpc>
                <a:spcPct val="150000"/>
              </a:lnSpc>
            </a:pPr>
            <a:r>
              <a:rPr lang="ru-RU" sz="2000" b="1" i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 Герои в нашей памяти живут!”</a:t>
            </a:r>
            <a:endParaRPr lang="ru-RU" sz="1600" b="1" i="1" dirty="0">
              <a:solidFill>
                <a:srgbClr val="C00000"/>
              </a:solidFill>
              <a:latin typeface="Calibri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24669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Кузин Алексей евгеньевич воин-интернационалист\image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6"/>
          <a:stretch/>
        </p:blipFill>
        <p:spPr bwMode="auto">
          <a:xfrm>
            <a:off x="355482" y="764704"/>
            <a:ext cx="3951966" cy="2577594"/>
          </a:xfrm>
          <a:prstGeom prst="rect">
            <a:avLst/>
          </a:prstGeom>
          <a:noFill/>
          <a:ln w="38100">
            <a:solidFill>
              <a:srgbClr val="008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83968" y="260648"/>
            <a:ext cx="47525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Кузин Алексей Евгеньевич </a:t>
            </a:r>
          </a:p>
          <a:p>
            <a:pPr lvl="0" algn="ctr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погиб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 августа 1996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</a:p>
          <a:p>
            <a:pPr lvl="0" algn="ctr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во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время обстрела в г. Грозном. Погибших облили бензином, сожгли и закопали бульдозером. 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Похоронен </a:t>
            </a:r>
          </a:p>
          <a:p>
            <a:pPr lvl="0" algn="ctr">
              <a:lnSpc>
                <a:spcPct val="150000"/>
              </a:lnSpc>
            </a:pPr>
            <a:r>
              <a:rPr lang="ru-RU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декабря 1996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г. 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кладбище пос. Чистое Борское Борского района.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222222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Посмертно его наградили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222222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Орденом Мужества.</a:t>
            </a:r>
            <a:endParaRPr lang="ru-RU" sz="2400" b="1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3075" name="Picture 3" descr="C:\Documents and Settings\Admin\Рабочий стол\huge.jpeg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17032"/>
            <a:ext cx="2016224" cy="295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11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67491"/>
            <a:ext cx="6336704" cy="457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ru-RU" dirty="0" smtClean="0"/>
              <a:t>	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2348880"/>
            <a:ext cx="885698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Arial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Родился 21 апреля 1971 года, в поселке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Ямново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Борского района Нижегородской области в семье служащих. 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В 1993 году закончил Высшее военное командное училище ВВ МВД РФ г. Саратов.</a:t>
            </a:r>
            <a:endParaRPr lang="ru-RU" sz="20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Мать Мордовина Людмила Васильевна была учителем, а затем и директором средней школы в п. </a:t>
            </a:r>
            <a:r>
              <a:rPr lang="ru-RU" sz="2000" dirty="0" err="1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Ямново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, в которой и учился Михаил.</a:t>
            </a:r>
            <a:endParaRPr lang="ru-RU" sz="20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С 1993 года в звании лейтенант направлен в Нижегородскую область для прохождения дальнейшей службу во ВВ МВД РФ. 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1993 году был переведен в в/ч 3671 МВД РФ «34 ОБРОН» (г. Богородск Нижегородской области), на должность командир взвода специальной разведки, откуда сразу был направлен в служебную командировку г. Назрань Ингушкой республики.</a:t>
            </a:r>
            <a:endParaRPr lang="ru-RU" sz="20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0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Рисунок 4" descr="C:\Documents and Settings\Admin\Рабочий стол\VFVznSbagDM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574"/>
            <a:ext cx="1296143" cy="2170306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555776" y="178574"/>
            <a:ext cx="59766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2400" b="1" kern="1800" dirty="0" smtClean="0">
                <a:solidFill>
                  <a:srgbClr val="8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Кавалер </a:t>
            </a:r>
            <a:endParaRPr lang="ru-RU" sz="24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 fontAlgn="base">
              <a:spcAft>
                <a:spcPts val="0"/>
              </a:spcAft>
            </a:pPr>
            <a:r>
              <a:rPr lang="ru-RU" sz="2400" b="1" kern="1800" dirty="0" smtClean="0">
                <a:solidFill>
                  <a:srgbClr val="8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ордена Мужества </a:t>
            </a:r>
            <a:endParaRPr lang="ru-RU" sz="24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 fontAlgn="base">
              <a:spcAft>
                <a:spcPts val="0"/>
              </a:spcAft>
            </a:pPr>
            <a:r>
              <a:rPr lang="ru-RU" sz="2400" b="1" kern="1800" dirty="0" smtClean="0">
                <a:solidFill>
                  <a:srgbClr val="8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Мордовин Михаил Юрьевич</a:t>
            </a:r>
            <a:endParaRPr lang="ru-RU" sz="2400" dirty="0" smtClean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 fontAlgn="base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     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(21.04.1971-08.03.1996)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  </a:t>
            </a:r>
            <a:endParaRPr lang="ru-RU" sz="24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8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ордовин Михаил погиб Чечня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1656184" cy="1872208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051720" y="188640"/>
            <a:ext cx="69127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Из рассказа сослуживцев: </a:t>
            </a:r>
          </a:p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«Михаил сразу зарекомендовал себя как добросовестный, честный, порядочный человек и грамотный командир. </a:t>
            </a:r>
          </a:p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По прибытии в служебную командировку, командованием части была поставлена задача, под видом гражданского лица в составе гражданских лиц посетить расположенную в предгорье турбазу, где по разведывательным сведениям, находилась искусно замаскированный центр по подготовке боевиков. </a:t>
            </a:r>
          </a:p>
          <a:p>
            <a:pPr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В итоге, Михаилом поставленная задача была успешно выполнена, в результате которой командованием была получена необходимая ценная информация»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Arial"/>
              </a:rPr>
              <a:t>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85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24936" cy="640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/>
                <a:ea typeface="Times New Roman"/>
                <a:cs typeface="Arial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1993 году ему было присвоено очередное воинское звание старший лейтенант.</a:t>
            </a:r>
            <a:endParaRPr lang="ru-RU" sz="24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В 1995 году был назначен командиром разведывательной роты в/ч 3671. 	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 1995 по март 1996 года находился в служебной командировке в Чеченской республике и участвовал в боевых действиях. 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июле 1995 года находясь в служебной командировке, при выполнении боевого задания, получил травму позвоночника. </a:t>
            </a: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Пролежав 2 месяца в госпиталях, </a:t>
            </a: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                несмотря на полученную травму, </a:t>
            </a: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продолжил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службу в вооруженных силах.</a:t>
            </a:r>
            <a:endParaRPr lang="ru-RU" sz="24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endParaRPr lang="ru-RU" sz="24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648963"/>
            <a:ext cx="2107045" cy="2107045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5549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496944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8 марта 1996 года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, находясь в г. Грозном, разведывательной роте была поставлена боевая задача, сопроводить колонну бронетехники мотострелкового подразделения </a:t>
            </a:r>
            <a:r>
              <a:rPr lang="ru-RU" sz="2400" u="sng" dirty="0" smtClean="0">
                <a:solidFill>
                  <a:srgbClr val="6493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  <a:hlinkClick r:id="rId2"/>
              </a:rPr>
              <a:t>в район Черноречье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, для оказания помощи заставе. 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По маршруту следования, колонна попала в засаду. Командиром экипажа БТР Мордовиным было принято решение о выдвижении к двум подбитым головным экипажам, для оказания помощи. Экипаж принял на себя центральный и левый фланг атак боевиков. </a:t>
            </a: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 ходе столкновения с боевиками Михаил Мордовин получил множество тяжелых ранений, которые оборвали его жизнь.</a:t>
            </a:r>
            <a:endParaRPr lang="ru-RU" sz="2400" dirty="0" smtClean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 fontAlgn="base">
              <a:lnSpc>
                <a:spcPct val="115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195737" y="-606653"/>
            <a:ext cx="6696743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Указом президента России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Михаил Юрьевич Мордовин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посмертно награжден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«Орденом Мужества».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4" name="Picture 4" descr="C:\Documents and Settings\Admin\Рабочий стол\3e21d3de9ed0f6a63e4979360b4237f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1279064" cy="2108031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45" name="Picture 5" descr="C:\Documents and Settings\Admin\Рабочий стол\image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7072"/>
            <a:ext cx="1298238" cy="188728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Documents and Settings\Admin\Рабочий стол\image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365104"/>
            <a:ext cx="1556196" cy="2122878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2924944"/>
            <a:ext cx="5328592" cy="2640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15000"/>
              </a:lnSpc>
            </a:pPr>
            <a:endParaRPr lang="ru-RU" sz="2400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 fontAlgn="base">
              <a:lnSpc>
                <a:spcPct val="115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добросовестное выполнение своих обязанностей в течение воинской службы был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награжден</a:t>
            </a:r>
          </a:p>
          <a:p>
            <a:pPr lvl="0" algn="ctr" fontAlgn="base">
              <a:lnSpc>
                <a:spcPct val="115000"/>
              </a:lnSpc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«Знаками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 отличие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службе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и 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II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степеней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».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37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40960" cy="606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6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марта 2006 года в г. Богородске Нижегородской области, на доме в котором проживал Михаил Мордовин, инициативной группой была открыта мемориальная доска, в честь увековечивания его памяти. 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 fontAlgn="base">
              <a:lnSpc>
                <a:spcPct val="150000"/>
              </a:lnSpc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</a:p>
          <a:p>
            <a:pPr lvl="0" algn="just" fontAlgn="base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2008 года в г. Богородск Нижегородской области, среди учащихся школ г. Богородск и Богородского района проводится </a:t>
            </a:r>
            <a:r>
              <a:rPr lang="ru-RU" sz="2400" u="sng" dirty="0">
                <a:solidFill>
                  <a:srgbClr val="649300"/>
                </a:solidFill>
                <a:latin typeface="Times New Roman" pitchFamily="18" charset="0"/>
                <a:ea typeface="Times New Roman"/>
                <a:cs typeface="Times New Roman" pitchFamily="18" charset="0"/>
                <a:hlinkClick r:id="rId2"/>
              </a:rPr>
              <a:t>турнир по мини-футболу</a:t>
            </a:r>
            <a:r>
              <a:rPr lang="ru-RU" sz="2400" dirty="0">
                <a:solidFill>
                  <a:srgbClr val="0033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памяти </a:t>
            </a:r>
            <a:r>
              <a:rPr lang="ru-RU" sz="2400" dirty="0" err="1">
                <a:solidFill>
                  <a:srgbClr val="0033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М.Мордовина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 fontAlgn="base">
              <a:lnSpc>
                <a:spcPct val="150000"/>
              </a:lnSpc>
            </a:pPr>
            <a:endParaRPr lang="ru-RU" sz="2400" dirty="0" smtClean="0">
              <a:solidFill>
                <a:srgbClr val="00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100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Documents and Settings\Admin\Рабочий стол\oUXUi0tWTr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294" y="4964210"/>
            <a:ext cx="1656184" cy="1656184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2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04664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Мордовин Михаил Юрьевич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lvl="0" algn="ctr" fontAlgn="base">
              <a:lnSpc>
                <a:spcPct val="150000"/>
              </a:lnSpc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похоронен 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вблизи п.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Керженец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Борского района Нижегородской области. 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" name="Рисунок 2" descr="F:\Мордовин М.Ю\Изображение 241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4" t="12244" r="1343" b="37"/>
          <a:stretch/>
        </p:blipFill>
        <p:spPr bwMode="auto">
          <a:xfrm>
            <a:off x="431329" y="1434356"/>
            <a:ext cx="2952750" cy="219583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 descr="F:\Мордовин М.Ю\Изображение 2417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09" r="4968"/>
          <a:stretch/>
        </p:blipFill>
        <p:spPr bwMode="auto">
          <a:xfrm>
            <a:off x="683568" y="4217277"/>
            <a:ext cx="3593560" cy="2512922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pic>
        <p:nvPicPr>
          <p:cNvPr id="5" name="Рисунок 4" descr="F:\Мордовин М.Ю\Изображение 2418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11" r="6414"/>
          <a:stretch/>
        </p:blipFill>
        <p:spPr bwMode="auto">
          <a:xfrm>
            <a:off x="6372200" y="1434356"/>
            <a:ext cx="2664296" cy="219583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644008" y="4005064"/>
            <a:ext cx="439248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одной оградке лежат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мама, Мордовина Л. В., старший сын, погибший трагически и младший,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Михаил Юрьевич, погиб в Чеченской войне 1996 года.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1420327"/>
            <a:ext cx="2520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Учащиеся школы возлагают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цветы накануне Дня героев Отечества.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58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626</TotalTime>
  <Words>386</Words>
  <Application>Microsoft Office PowerPoint</Application>
  <PresentationFormat>Экран (4:3)</PresentationFormat>
  <Paragraphs>109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Трек</vt:lpstr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В ПАМЯТЬ О ГЕРОЯХ…</vt:lpstr>
      <vt:lpstr>Презентация PowerPoint</vt:lpstr>
      <vt:lpstr>Презентация PowerPoint</vt:lpstr>
      <vt:lpstr>ПЛОЩАДЬ «мИНУТКА»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23</cp:revision>
  <dcterms:created xsi:type="dcterms:W3CDTF">2017-12-01T22:59:09Z</dcterms:created>
  <dcterms:modified xsi:type="dcterms:W3CDTF">2010-08-25T21:04:05Z</dcterms:modified>
</cp:coreProperties>
</file>