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CBD54D1-912E-4987-BE82-83D848DB9EBA}" type="datetimeFigureOut">
              <a:rPr lang="ru-RU" smtClean="0"/>
              <a:t>28.11.2016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8457C8E-B7C3-4E4A-B41D-4939346D8EF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Формирование социокультурной компетенции в обучении иностранному языку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221088"/>
            <a:ext cx="6400800" cy="1473200"/>
          </a:xfrm>
        </p:spPr>
        <p:txBody>
          <a:bodyPr/>
          <a:lstStyle/>
          <a:p>
            <a:pPr algn="r"/>
            <a:r>
              <a:rPr lang="ru-RU" dirty="0" smtClean="0"/>
              <a:t>Лебедева Марина Юрьевна</a:t>
            </a:r>
          </a:p>
          <a:p>
            <a:pPr algn="r"/>
            <a:r>
              <a:rPr lang="ru-RU" dirty="0" smtClean="0"/>
              <a:t>Учитель английского языка первой квалификационной категории МОУ СОШ №1 им. А.С. Пушкина города Ржева</a:t>
            </a:r>
          </a:p>
        </p:txBody>
      </p:sp>
    </p:spTree>
    <p:extLst>
      <p:ext uri="{BB962C8B-B14F-4D97-AF65-F5344CB8AC3E}">
        <p14:creationId xmlns:p14="http://schemas.microsoft.com/office/powerpoint/2010/main" val="8054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060848"/>
            <a:ext cx="8229600" cy="32403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«…Даже владея одним и тем же языком, люди не всегда могут понять друг друга,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и причиной часто является расхождение культур…»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Г.М. Верещагин, В.Г. </a:t>
            </a:r>
            <a:r>
              <a:rPr lang="ru-RU" sz="3600" dirty="0" err="1" smtClean="0">
                <a:solidFill>
                  <a:schemeClr val="tx2">
                    <a:lumMod val="75000"/>
                  </a:schemeClr>
                </a:solidFill>
              </a:rPr>
              <a:t>Костомаров</a:t>
            </a:r>
            <a:r>
              <a:rPr lang="ru-RU" sz="3600" dirty="0" err="1" smtClean="0"/>
              <a:t>друг</a:t>
            </a:r>
            <a:r>
              <a:rPr lang="ru-RU" sz="3600" dirty="0" smtClean="0"/>
              <a:t> </a:t>
            </a:r>
            <a:r>
              <a:rPr lang="ru-RU" dirty="0" smtClean="0"/>
              <a:t>друга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6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68760"/>
            <a:ext cx="7772400" cy="1524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В основе любой компетенции лежат знания и умения их использовать, но компетенция отличается от умения тем, что всегда сопряжена с педагогической готовностью к сотрудничеству и взаимодействию в процессе решения различных проблем, с наличием определенных морально-этических установок и качеств личности.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2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764704"/>
            <a:ext cx="6417734" cy="479986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Социокультурная компетенция – это знания учащихся национально – культурных особенностей стран изучаемого языка, умение осуществлять речевое поведение в соответствии с этими знаниями, а также готовность и способность жить  и взаимодействовать в современном мире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Фоновые знания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Вербальные</a:t>
            </a:r>
          </a:p>
          <a:p>
            <a:r>
              <a:rPr lang="ru-RU" dirty="0" smtClean="0"/>
              <a:t>Лексические: </a:t>
            </a:r>
            <a:r>
              <a:rPr lang="en-US" dirty="0" smtClean="0"/>
              <a:t>to prepare/ to be ready, shop/store, football/soccer (Br/Am)</a:t>
            </a:r>
          </a:p>
          <a:p>
            <a:r>
              <a:rPr lang="ru-RU" dirty="0" smtClean="0"/>
              <a:t>Грамматические: преимущественное использование американцами </a:t>
            </a:r>
            <a:r>
              <a:rPr lang="en-US" dirty="0" smtClean="0"/>
              <a:t>Past Simple Tense </a:t>
            </a:r>
            <a:r>
              <a:rPr lang="ru-RU" dirty="0" smtClean="0"/>
              <a:t>вместо </a:t>
            </a:r>
            <a:r>
              <a:rPr lang="en-US" dirty="0" smtClean="0"/>
              <a:t>Present Perfect Tense </a:t>
            </a:r>
            <a:r>
              <a:rPr lang="ru-RU" dirty="0" smtClean="0"/>
              <a:t>и т.д.</a:t>
            </a:r>
            <a:endParaRPr lang="en-US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smtClean="0"/>
              <a:t>Невербальные:</a:t>
            </a:r>
          </a:p>
          <a:p>
            <a:r>
              <a:rPr lang="ru-RU" dirty="0" smtClean="0"/>
              <a:t>Язык жестов (русский останавливает машину, поднимая руку, а американец – большой палец)</a:t>
            </a:r>
          </a:p>
        </p:txBody>
      </p:sp>
    </p:spTree>
    <p:extLst>
      <p:ext uri="{BB962C8B-B14F-4D97-AF65-F5344CB8AC3E}">
        <p14:creationId xmlns:p14="http://schemas.microsoft.com/office/powerpoint/2010/main" val="33303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364773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Социокультурный компонент</a:t>
            </a:r>
          </a:p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1)Расширяет кругозор обучающихся</a:t>
            </a:r>
          </a:p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2) стимулирует познавательные и интеллектуальные процессы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15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2696"/>
            <a:ext cx="8208912" cy="5001419"/>
          </a:xfrm>
        </p:spPr>
      </p:pic>
    </p:spTree>
    <p:extLst>
      <p:ext uri="{BB962C8B-B14F-4D97-AF65-F5344CB8AC3E}">
        <p14:creationId xmlns:p14="http://schemas.microsoft.com/office/powerpoint/2010/main" val="220196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780108"/>
          </a:xfrm>
        </p:spPr>
        <p:txBody>
          <a:bodyPr/>
          <a:lstStyle/>
          <a:p>
            <a:r>
              <a:rPr lang="ru-RU" dirty="0" smtClean="0"/>
              <a:t>Алгоритм работы по технологии проектов: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2403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Выдвижение гипотезы – создание проблемной ситуации – анализ проблемы – конкретизация и осмысление – реализация – презентация.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27" y="2674938"/>
            <a:ext cx="5082283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Обучение в сотрудничестве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46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4850432" cy="357067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Ролевое общение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7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4864"/>
            <a:ext cx="5832648" cy="389037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сравнения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4664"/>
            <a:ext cx="7436644" cy="5760640"/>
          </a:xfrm>
        </p:spPr>
      </p:pic>
    </p:spTree>
    <p:extLst>
      <p:ext uri="{BB962C8B-B14F-4D97-AF65-F5344CB8AC3E}">
        <p14:creationId xmlns:p14="http://schemas.microsoft.com/office/powerpoint/2010/main" val="19891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56792"/>
            <a:ext cx="4964668" cy="459520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Обучение </a:t>
            </a:r>
            <a:r>
              <a:rPr lang="ru-RU" dirty="0" err="1" smtClean="0"/>
              <a:t>аудированию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6114911" cy="40733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Чтение аутентичных текстов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5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Урок-ролевая игра</a:t>
            </a:r>
            <a:br>
              <a:rPr lang="ru-RU" dirty="0" smtClean="0"/>
            </a:br>
            <a:r>
              <a:rPr lang="ru-RU" dirty="0" smtClean="0"/>
              <a:t>«Литература Великобритании»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57" y="2674938"/>
            <a:ext cx="6197824" cy="3451225"/>
          </a:xfrm>
        </p:spPr>
      </p:pic>
    </p:spTree>
    <p:extLst>
      <p:ext uri="{BB962C8B-B14F-4D97-AF65-F5344CB8AC3E}">
        <p14:creationId xmlns:p14="http://schemas.microsoft.com/office/powerpoint/2010/main" val="89093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772400" cy="47525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Группа 1: Вы - специалисты. Сделайте обзор основных моментов литературного развития в Великобритании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Группа 2: Вы – знатоки английских писателей. Сообщите интересные факты из их жизни.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Группа 3: Вы слушатели. Задайте уточняющие, интересующие вас вопросы , на основе прослушанной информации (используйте выражения и просьбы: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Could you…? Would you…? Do you mind…?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3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840760" cy="449736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Песенный материал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54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Национально-региональный компонент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3234484"/>
            <a:ext cx="3822700" cy="233689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3360377"/>
            <a:ext cx="3822700" cy="2085109"/>
          </a:xfrm>
        </p:spPr>
      </p:pic>
    </p:spTree>
    <p:extLst>
      <p:ext uri="{BB962C8B-B14F-4D97-AF65-F5344CB8AC3E}">
        <p14:creationId xmlns:p14="http://schemas.microsoft.com/office/powerpoint/2010/main" val="34680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7772400" cy="1524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Мой город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Досуг и увлечения молодежи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Достопримечательности и места отдыха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Особенности жизни в городе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Выдающиеся люди моего города, их вклад в науку и мировую культуру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Проблемы экологии региона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Технический прогресс в регионе</a:t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2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4744"/>
            <a:ext cx="7901578" cy="49685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2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1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100</TotalTime>
  <Words>248</Words>
  <Application>Microsoft Office PowerPoint</Application>
  <PresentationFormat>Экран (4:3)</PresentationFormat>
  <Paragraphs>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Формирование социокультурной компетенции в обучении иностранному языку</vt:lpstr>
      <vt:lpstr>«…Даже владея одним и тем же языком, люди не всегда могут понять друг друга,  и причиной часто является расхождение культур…»  Г.М. Верещагин, В.Г. Костомаровдруг друга</vt:lpstr>
      <vt:lpstr>В основе любой компетенции лежат знания и умения их использовать, но компетенция отличается от умения тем, что всегда сопряжена с педагогической готовностью к сотрудничеству и взаимодействию в процессе решения различных проблем, с наличием определенных морально-этических установок и качеств личности.</vt:lpstr>
      <vt:lpstr>Презентация PowerPoint</vt:lpstr>
      <vt:lpstr>Фоновые знания</vt:lpstr>
      <vt:lpstr>Презентация PowerPoint</vt:lpstr>
      <vt:lpstr>Презентация PowerPoint</vt:lpstr>
      <vt:lpstr>Алгоритм работы по технологии проектов:</vt:lpstr>
      <vt:lpstr>Обучение в сотрудничестве</vt:lpstr>
      <vt:lpstr>Ролевое общение</vt:lpstr>
      <vt:lpstr>Метод сравнения</vt:lpstr>
      <vt:lpstr>Презентация PowerPoint</vt:lpstr>
      <vt:lpstr>Обучение аудированию</vt:lpstr>
      <vt:lpstr>Чтение аутентичных текстов</vt:lpstr>
      <vt:lpstr>Урок-ролевая игра «Литература Великобритании»</vt:lpstr>
      <vt:lpstr>Группа 1: Вы - специалисты. Сделайте обзор основных моментов литературного развития в Великобритании Группа 2: Вы – знатоки английских писателей. Сообщите интересные факты из их жизни. Группа 3: Вы слушатели. Задайте уточняющие, интересующие вас вопросы , на основе прослушанной информации (используйте выражения и просьбы: Could you…? Would you…? Do you mind…?</vt:lpstr>
      <vt:lpstr>Песенный материал</vt:lpstr>
      <vt:lpstr>Национально-региональный компонент</vt:lpstr>
      <vt:lpstr>Мой город Досуг и увлечения молодежи Достопримечательности и места отдыха Особенности жизни в городе Выдающиеся люди моего города, их вклад в науку и мировую культуру Проблемы экологии региона Технический прогресс в регионе  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социокультурной компетенции в обучении иностранному языку</dc:title>
  <dc:creator>Asus</dc:creator>
  <cp:lastModifiedBy>Asus</cp:lastModifiedBy>
  <cp:revision>10</cp:revision>
  <dcterms:created xsi:type="dcterms:W3CDTF">2016-11-28T18:39:24Z</dcterms:created>
  <dcterms:modified xsi:type="dcterms:W3CDTF">2016-11-28T20:19:53Z</dcterms:modified>
</cp:coreProperties>
</file>