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6" r:id="rId9"/>
    <p:sldId id="262" r:id="rId10"/>
    <p:sldId id="268" r:id="rId11"/>
    <p:sldId id="271" r:id="rId12"/>
    <p:sldId id="269" r:id="rId13"/>
    <p:sldId id="263" r:id="rId14"/>
    <p:sldId id="275" r:id="rId15"/>
    <p:sldId id="274" r:id="rId16"/>
    <p:sldId id="273" r:id="rId17"/>
    <p:sldId id="272" r:id="rId18"/>
    <p:sldId id="276" r:id="rId19"/>
    <p:sldId id="278" r:id="rId20"/>
    <p:sldId id="277" r:id="rId21"/>
    <p:sldId id="279" r:id="rId22"/>
    <p:sldId id="280" r:id="rId23"/>
    <p:sldId id="288" r:id="rId24"/>
    <p:sldId id="281" r:id="rId25"/>
    <p:sldId id="287" r:id="rId26"/>
    <p:sldId id="282" r:id="rId27"/>
    <p:sldId id="289" r:id="rId28"/>
    <p:sldId id="283" r:id="rId29"/>
    <p:sldId id="291" r:id="rId30"/>
    <p:sldId id="284" r:id="rId31"/>
    <p:sldId id="290" r:id="rId32"/>
    <p:sldId id="285" r:id="rId33"/>
    <p:sldId id="286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00"/>
    <a:srgbClr val="99CC00"/>
    <a:srgbClr val="00FF00"/>
    <a:srgbClr val="FF99FF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2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B0EE7E2-3F7D-4B84-AEB2-E8BF72FC7965}" type="datetimeFigureOut">
              <a:rPr lang="ru-RU" smtClean="0"/>
              <a:pPr/>
              <a:t>11.11.2014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C171E0A-54F1-4608-87ED-D7E78EA74A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ead%20Shoulders%20Knees%20and%20Toes%20-%203D%20Animation%20-%20Nursery%20Rhymes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8785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 hands</a:t>
            </a:r>
            <a:endParaRPr lang="ru-RU" sz="88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Here’s </a:t>
            </a:r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my left hand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And here’s my right,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can clap them</a:t>
            </a:r>
            <a:endParaRPr lang="ru-RU" sz="7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my might.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72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 </a:t>
            </a:r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of 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November</a:t>
            </a:r>
          </a:p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Theme </a:t>
            </a:r>
            <a:r>
              <a:rPr lang="en-US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our 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lesson:</a:t>
            </a:r>
          </a:p>
          <a:p>
            <a:pPr algn="ctr"/>
            <a:r>
              <a:rPr lang="kk-KZ" sz="13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3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My body</a:t>
            </a:r>
            <a:r>
              <a:rPr lang="kk-KZ" sz="13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13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-34643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head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hed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sz="72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бас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hair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[he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’]</a:t>
            </a:r>
            <a:r>
              <a:rPr lang="en-US" sz="72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шаш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face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feɪs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бет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eyes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aɪs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көз</a:t>
            </a:r>
            <a:r>
              <a:rPr kumimoji="0" lang="ru-RU" sz="7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 ear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[ɪ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құлақ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nose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nǝus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мұрын</a:t>
            </a:r>
            <a:endParaRPr kumimoji="0" lang="ru-RU" sz="7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7693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mouth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mau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θ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ауыз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lip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lɪp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ерін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shoulder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[‘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ʃould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иық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hand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[h</a:t>
            </a:r>
            <a:r>
              <a:rPr kumimoji="0" lang="ru-RU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ӕ</a:t>
            </a:r>
            <a:r>
              <a:rPr kumimoji="0" lang="en-US" sz="72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nd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</a:t>
            </a:r>
            <a:endParaRPr kumimoji="0" lang="ru-RU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leg </a:t>
            </a: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[leg] </a:t>
            </a:r>
            <a:r>
              <a:rPr kumimoji="0" lang="kk-KZ" sz="7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аяқ</a:t>
            </a:r>
            <a:endParaRPr kumimoji="0" lang="kk-KZ" sz="7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44824"/>
            <a:ext cx="914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Warming up</a:t>
            </a:r>
            <a:endParaRPr lang="ru-RU" sz="115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900igr.net/datas/anglijskij-jazyk/Body/0002-002-Golova.jpg"/>
          <p:cNvPicPr/>
          <p:nvPr/>
        </p:nvPicPr>
        <p:blipFill>
          <a:blip r:embed="rId2" cstate="print"/>
          <a:srcRect l="10526" t="15385" r="7895" b="7692"/>
          <a:stretch>
            <a:fillRect/>
          </a:stretch>
        </p:blipFill>
        <p:spPr bwMode="auto">
          <a:xfrm>
            <a:off x="251520" y="1988840"/>
            <a:ext cx="5184576" cy="40324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go1.imgsmail.ru/imgpreview?key=http%3A//lanamagic.com/hiromantia/pict_hands/forms_5.gif&amp;mb=imgdb_preview_21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16832"/>
            <a:ext cx="43204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go2.imgsmail.ru/imgpreview?key=http%3A//nexoroshaya.users.photofile.ru/photo/nexoroshaya/517973/xlarge/10404933.jpg&amp;mb=imgdb_preview_47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424847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2-fashiony.ru/pic/beauty/pic/47590/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482453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3225134">
            <a:off x="5237121" y="1902882"/>
            <a:ext cx="252014" cy="3384376"/>
          </a:xfrm>
          <a:prstGeom prst="downArrow">
            <a:avLst/>
          </a:prstGeom>
          <a:solidFill>
            <a:srgbClr val="FF0000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artisticrealism.com/artstudio/drawings/tutorials/male-nose-pencil-drawing-d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46085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2-fashiony.ru/pic/beauty/pic/47590/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482453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3225134">
            <a:off x="4949089" y="966778"/>
            <a:ext cx="252014" cy="3384376"/>
          </a:xfrm>
          <a:prstGeom prst="downArrow">
            <a:avLst/>
          </a:prstGeom>
          <a:solidFill>
            <a:srgbClr val="FF0000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marmalato.ru/images/detailed/26/35918_21349430126506eab6e172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439248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hand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600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face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hair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head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600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nose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600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lip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600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mouth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132584"/>
            <a:ext cx="9144000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Where is your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600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shoulder</a:t>
            </a:r>
            <a:r>
              <a:rPr kumimoji="0" lang="en-US" sz="9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188640"/>
          <a:ext cx="8640960" cy="5576824"/>
        </p:xfrm>
        <a:graphic>
          <a:graphicData uri="http://schemas.openxmlformats.org/drawingml/2006/table">
            <a:tbl>
              <a:tblPr/>
              <a:tblGrid>
                <a:gridCol w="1584176"/>
                <a:gridCol w="2232248"/>
                <a:gridCol w="2363682"/>
                <a:gridCol w="2366874"/>
                <a:gridCol w="93980"/>
              </a:tblGrid>
              <a:tr h="721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b="1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6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  <a:p>
                      <a:pPr algn="ctr"/>
                      <a:endParaRPr lang="en-US" sz="24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3600" dirty="0">
                        <a:ln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89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4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3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89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4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8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34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6021288"/>
            <a:ext cx="91422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Шаш; 2. Аяқ; 3. Мұрын; 4. Ерін; 5. Бас...</a:t>
            </a:r>
            <a:endParaRPr kumimoji="0" lang="kk-KZ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51520" y="0"/>
            <a:ext cx="864096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7988" algn="l"/>
              </a:tabLst>
            </a:pP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see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your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</a:t>
            </a:r>
            <a:endParaRPr kumimoji="0" lang="ru-RU" sz="16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Пользователь\Documents\Bluetooth Folder\Screenshot_2014-11-11-23-33-53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9928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7988" algn="l"/>
              </a:tabLst>
            </a:pP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hear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your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</a:t>
            </a:r>
            <a:endParaRPr kumimoji="0" lang="ru-RU" sz="11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ocuments\Bluetooth Folder\2014-11-11-21-28-20-41486399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263277" cy="5539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0" y="836712"/>
            <a:ext cx="91440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7988" algn="l"/>
              </a:tabLst>
            </a:pP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eat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your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</a:t>
            </a:r>
            <a:endParaRPr kumimoji="0" lang="ru-RU" sz="16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ocuments\Bluetooth Folder\images-1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7727127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08720"/>
            <a:ext cx="9144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0" b="1" dirty="0" err="1">
                <a:solidFill>
                  <a:srgbClr val="FF0000"/>
                </a:solidFill>
              </a:rPr>
              <a:t>You</a:t>
            </a:r>
            <a:r>
              <a:rPr lang="ru-RU" sz="11500" b="1" dirty="0">
                <a:solidFill>
                  <a:srgbClr val="FF0000"/>
                </a:solidFill>
              </a:rPr>
              <a:t> </a:t>
            </a:r>
            <a:r>
              <a:rPr lang="ru-RU" sz="11500" b="1" dirty="0" err="1">
                <a:solidFill>
                  <a:srgbClr val="FF0000"/>
                </a:solidFill>
              </a:rPr>
              <a:t>walk</a:t>
            </a:r>
            <a:r>
              <a:rPr lang="ru-RU" sz="11500" b="1" dirty="0">
                <a:solidFill>
                  <a:srgbClr val="FF0000"/>
                </a:solidFill>
              </a:rPr>
              <a:t> </a:t>
            </a:r>
            <a:r>
              <a:rPr lang="ru-RU" sz="11500" b="1" dirty="0" err="1">
                <a:solidFill>
                  <a:srgbClr val="FF0000"/>
                </a:solidFill>
              </a:rPr>
              <a:t>with</a:t>
            </a:r>
            <a:r>
              <a:rPr lang="ru-RU" sz="11500" b="1" dirty="0">
                <a:solidFill>
                  <a:srgbClr val="FF0000"/>
                </a:solidFill>
              </a:rPr>
              <a:t> </a:t>
            </a:r>
            <a:r>
              <a:rPr lang="ru-RU" sz="11500" b="1" dirty="0" err="1">
                <a:solidFill>
                  <a:srgbClr val="FF0000"/>
                </a:solidFill>
              </a:rPr>
              <a:t>your</a:t>
            </a:r>
            <a:r>
              <a:rPr lang="ru-RU" sz="11500" b="1" dirty="0">
                <a:solidFill>
                  <a:srgbClr val="FF0000"/>
                </a:solidFill>
              </a:rPr>
              <a:t> ___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go2.imgsmail.ru/imgpreview?key=http%3A//nexoroshaya.users.photofile.ru/photo/nexoroshaya/517973/xlarge/10404933.jpg&amp;mb=imgdb_preview_47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691276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7988" algn="l"/>
              </a:tabLst>
            </a:pP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1500" b="1" dirty="0" err="1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wr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ite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15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your</a:t>
            </a:r>
            <a:r>
              <a:rPr kumimoji="0" lang="ru-RU" sz="1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___</a:t>
            </a:r>
            <a:endParaRPr kumimoji="0" lang="ru-RU" sz="16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ocuments\Bluetooth Folder\images-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7056784" cy="5151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2204864"/>
            <a:ext cx="9144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To learn new words 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endParaRPr kumimoji="0" lang="en-US" sz="6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Continuous this sentence:  This is my……….. </a:t>
            </a:r>
            <a:endParaRPr kumimoji="0" lang="en-US" sz="8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0648"/>
            <a:ext cx="9144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b="1" i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Home task…</a:t>
            </a:r>
            <a:endParaRPr lang="ru-RU" sz="11500" b="1" i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916832"/>
            <a:ext cx="856895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Good bye!</a:t>
            </a:r>
            <a:endParaRPr lang="ru-RU" sz="13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3">
      <a:dk1>
        <a:sysClr val="windowText" lastClr="000000"/>
      </a:dk1>
      <a:lt1>
        <a:sysClr val="window" lastClr="FFFFFF"/>
      </a:lt1>
      <a:dk2>
        <a:srgbClr val="00FFFF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242</Words>
  <Application>Microsoft Office PowerPoint</Application>
  <PresentationFormat>Экран (4:3)</PresentationFormat>
  <Paragraphs>63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12</cp:revision>
  <dcterms:created xsi:type="dcterms:W3CDTF">2014-11-11T12:15:21Z</dcterms:created>
  <dcterms:modified xsi:type="dcterms:W3CDTF">2014-11-12T11:36:37Z</dcterms:modified>
</cp:coreProperties>
</file>