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9" r:id="rId3"/>
    <p:sldId id="273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45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BE102-227C-47E4-BD70-A3DCB8C308F7}" type="datetimeFigureOut">
              <a:rPr lang="ru-RU" smtClean="0"/>
              <a:pPr/>
              <a:t>24.01.2018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38763-B32F-4653-8CF0-181F057CC5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BE102-227C-47E4-BD70-A3DCB8C308F7}" type="datetimeFigureOut">
              <a:rPr lang="ru-RU" smtClean="0"/>
              <a:pPr/>
              <a:t>24.01.2018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38763-B32F-4653-8CF0-181F057CC5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BE102-227C-47E4-BD70-A3DCB8C308F7}" type="datetimeFigureOut">
              <a:rPr lang="ru-RU" smtClean="0"/>
              <a:pPr/>
              <a:t>24.01.2018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38763-B32F-4653-8CF0-181F057CC5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BE102-227C-47E4-BD70-A3DCB8C308F7}" type="datetimeFigureOut">
              <a:rPr lang="ru-RU" smtClean="0"/>
              <a:pPr/>
              <a:t>24.01.2018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38763-B32F-4653-8CF0-181F057CC5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BE102-227C-47E4-BD70-A3DCB8C308F7}" type="datetimeFigureOut">
              <a:rPr lang="ru-RU" smtClean="0"/>
              <a:pPr/>
              <a:t>24.01.2018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38763-B32F-4653-8CF0-181F057CC5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BE102-227C-47E4-BD70-A3DCB8C308F7}" type="datetimeFigureOut">
              <a:rPr lang="ru-RU" smtClean="0"/>
              <a:pPr/>
              <a:t>24.01.2018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38763-B32F-4653-8CF0-181F057CC5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BE102-227C-47E4-BD70-A3DCB8C308F7}" type="datetimeFigureOut">
              <a:rPr lang="ru-RU" smtClean="0"/>
              <a:pPr/>
              <a:t>24.01.2018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38763-B32F-4653-8CF0-181F057CC5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BE102-227C-47E4-BD70-A3DCB8C308F7}" type="datetimeFigureOut">
              <a:rPr lang="ru-RU" smtClean="0"/>
              <a:pPr/>
              <a:t>24.01.2018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38763-B32F-4653-8CF0-181F057CC5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BE102-227C-47E4-BD70-A3DCB8C308F7}" type="datetimeFigureOut">
              <a:rPr lang="ru-RU" smtClean="0"/>
              <a:pPr/>
              <a:t>24.01.2018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D4238763-B32F-4653-8CF0-181F057CC5D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BE102-227C-47E4-BD70-A3DCB8C308F7}" type="datetimeFigureOut">
              <a:rPr lang="ru-RU" smtClean="0"/>
              <a:pPr/>
              <a:t>24.01.2018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38763-B32F-4653-8CF0-181F057CC5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BE102-227C-47E4-BD70-A3DCB8C308F7}" type="datetimeFigureOut">
              <a:rPr lang="ru-RU" smtClean="0"/>
              <a:pPr/>
              <a:t>24.01.2018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38763-B32F-4653-8CF0-181F057CC5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F9BE102-227C-47E4-BD70-A3DCB8C308F7}" type="datetimeFigureOut">
              <a:rPr lang="ru-RU" smtClean="0"/>
              <a:pPr/>
              <a:t>24.01.2018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4238763-B32F-4653-8CF0-181F057CC5D5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733880"/>
          </a:xfrm>
        </p:spPr>
        <p:txBody>
          <a:bodyPr>
            <a:normAutofit/>
          </a:bodyPr>
          <a:lstStyle/>
          <a:p>
            <a:r>
              <a:rPr lang="ru-RU" sz="1800" dirty="0" smtClean="0"/>
              <a:t>1. Общественное существо, сформировавшееся в определенной системе общественных отношений-……..</a:t>
            </a:r>
          </a:p>
          <a:p>
            <a:r>
              <a:rPr lang="ru-RU" sz="1800" dirty="0" smtClean="0"/>
              <a:t>2.  Совокупность индивидуально-психических свойств человека, характеризующая главным образом быстротой возникновения чувств и их силой-………..</a:t>
            </a:r>
          </a:p>
          <a:p>
            <a:r>
              <a:rPr lang="ru-RU" sz="1800" dirty="0" smtClean="0"/>
              <a:t>3.  Совокупность индивидуальных устойчивых психических особенностей человека, проявляющихся в его поведении, деятельности -…………</a:t>
            </a:r>
          </a:p>
          <a:p>
            <a:r>
              <a:rPr lang="ru-RU" sz="1800" dirty="0" smtClean="0"/>
              <a:t>4. Индивидуальные особенности человека, которые проявляются в умении что-либо делать, в склонности к определенным занятиям и профессии -……………..</a:t>
            </a:r>
          </a:p>
          <a:p>
            <a:r>
              <a:rPr lang="ru-RU" sz="1800" dirty="0" smtClean="0"/>
              <a:t>5. Движение, развитие, внутренняя энергия, это подвижность, изменчивость, действенность, напряженность -…………………</a:t>
            </a:r>
          </a:p>
          <a:p>
            <a:r>
              <a:rPr lang="ru-RU" sz="1800" dirty="0" smtClean="0"/>
              <a:t>6.Представление человека о своей ценности, оценка собственных качеств, достоинств и недостатков -………………………</a:t>
            </a:r>
          </a:p>
          <a:p>
            <a:r>
              <a:rPr lang="ru-RU" sz="1800" dirty="0" smtClean="0"/>
              <a:t>7. Играет большую роль в становлении личности -……………………….</a:t>
            </a:r>
          </a:p>
          <a:p>
            <a:endParaRPr lang="ru-RU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Знаешь ли ты…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i="1" dirty="0" smtClean="0"/>
              <a:t>АКТИВНОСТЬ</a:t>
            </a:r>
          </a:p>
          <a:p>
            <a:r>
              <a:rPr lang="ru-RU" b="1" i="1" dirty="0" smtClean="0"/>
              <a:t>ОБЩИТЕЛЬНОСТЬ</a:t>
            </a:r>
          </a:p>
          <a:p>
            <a:r>
              <a:rPr lang="ru-RU" b="1" i="1" dirty="0" smtClean="0"/>
              <a:t>РАБОТОСПОСОБНОСТЬ</a:t>
            </a:r>
          </a:p>
          <a:p>
            <a:r>
              <a:rPr lang="ru-RU" b="1" i="1" dirty="0" smtClean="0"/>
              <a:t>ИНИЦИАТИВНОСТЬ</a:t>
            </a:r>
          </a:p>
          <a:p>
            <a:r>
              <a:rPr lang="ru-RU" b="1" i="1" dirty="0" smtClean="0"/>
              <a:t>НАБЛЮДАТЕЛЬНОСТЬ</a:t>
            </a:r>
          </a:p>
          <a:p>
            <a:r>
              <a:rPr lang="ru-RU" b="1" i="1" dirty="0" smtClean="0"/>
              <a:t>САМОСТОЯТЕЛЬНОСТЬ</a:t>
            </a:r>
          </a:p>
          <a:p>
            <a:r>
              <a:rPr lang="ru-RU" b="1" i="1" dirty="0" smtClean="0"/>
              <a:t>ОРГАНИЗОВАННОСТЬ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3400" y="188640"/>
            <a:ext cx="8287072" cy="1656184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Презентация по обществознанию 7 </a:t>
            </a:r>
            <a:r>
              <a:rPr lang="ru-RU" sz="3200" dirty="0" err="1" smtClean="0"/>
              <a:t>кл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5400" dirty="0" smtClean="0"/>
              <a:t>Тема :</a:t>
            </a:r>
            <a:endParaRPr lang="ru-RU" sz="5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2276872"/>
            <a:ext cx="8143056" cy="3888432"/>
          </a:xfrm>
        </p:spPr>
        <p:txBody>
          <a:bodyPr>
            <a:normAutofit/>
          </a:bodyPr>
          <a:lstStyle/>
          <a:p>
            <a:r>
              <a:rPr lang="ru-RU" sz="6000" dirty="0" smtClean="0"/>
              <a:t>Лидер и его качества</a:t>
            </a:r>
          </a:p>
          <a:p>
            <a:r>
              <a:rPr lang="ru-RU" dirty="0" err="1" smtClean="0"/>
              <a:t>Исмаилова</a:t>
            </a:r>
            <a:r>
              <a:rPr lang="ru-RU" dirty="0" smtClean="0"/>
              <a:t> А.К. </a:t>
            </a:r>
          </a:p>
          <a:p>
            <a:r>
              <a:rPr lang="ru-RU" dirty="0" smtClean="0"/>
              <a:t>учитель истории и </a:t>
            </a:r>
            <a:r>
              <a:rPr lang="ru-RU" dirty="0" smtClean="0"/>
              <a:t>обществознания</a:t>
            </a:r>
          </a:p>
          <a:p>
            <a:r>
              <a:rPr lang="ru-RU" dirty="0" smtClean="0"/>
              <a:t>МОАУ «СОШ №</a:t>
            </a:r>
            <a:r>
              <a:rPr lang="ru-RU" smtClean="0"/>
              <a:t>1 </a:t>
            </a:r>
            <a:r>
              <a:rPr lang="ru-RU" smtClean="0"/>
              <a:t>и</a:t>
            </a:r>
            <a:r>
              <a:rPr lang="ru-RU" smtClean="0"/>
              <a:t>м А.С.Макаренко» г.Орска</a:t>
            </a: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u="sng" dirty="0" smtClean="0"/>
              <a:t>Цели: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i="1" dirty="0" smtClean="0"/>
              <a:t>-дать представление о качествах необходимых лидеру;</a:t>
            </a:r>
            <a:endParaRPr lang="ru-RU" dirty="0" smtClean="0"/>
          </a:p>
          <a:p>
            <a:r>
              <a:rPr lang="ru-RU" b="1" i="1" dirty="0" smtClean="0"/>
              <a:t>- в  чем заключается искусство общения;</a:t>
            </a:r>
            <a:endParaRPr lang="ru-RU" dirty="0" smtClean="0"/>
          </a:p>
          <a:p>
            <a:r>
              <a:rPr lang="ru-RU" b="1" i="1" dirty="0" smtClean="0"/>
              <a:t>-развивать способность к общению.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Проблема: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-</a:t>
            </a:r>
            <a:r>
              <a:rPr lang="ru-RU" b="1" i="1" dirty="0" smtClean="0"/>
              <a:t>доказать, что искусство общения помогает в формировании лидерства</a:t>
            </a:r>
            <a:endParaRPr lang="ru-RU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u="sng" dirty="0" smtClean="0"/>
              <a:t>Лепесток № 1. «Вдохновляет»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Лидер может вдохновить других на достижение успеха, помочь направить на это энергию, наилучшим образом использовать время и место, возможности тех, с кем работает.</a:t>
            </a:r>
          </a:p>
          <a:p>
            <a:r>
              <a:rPr lang="ru-RU" dirty="0" smtClean="0"/>
              <a:t>Очень важны взаимоотношения между теми, с кем работает каждый из вас, знание интересов и возможностей. Чтобы поближе познакомиться с вами, каждая группа получает визитку «Расскажи мне о себе», расшифровка имен, достижения, желания, любимое занятие. То есть достаточно полно и убедительно информируете о группе.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100" b="1" u="sng" dirty="0" smtClean="0"/>
              <a:t>Лепесток № 2. «Вовлекает всех в работу»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Каждый человек желает принять участие в решении. Лидеры выбирают лучший вариант.</a:t>
            </a:r>
          </a:p>
          <a:p>
            <a:pPr>
              <a:buNone/>
            </a:pPr>
            <a:r>
              <a:rPr lang="ru-RU" dirty="0" smtClean="0"/>
              <a:t> В результате растет доверие к  друг другу, принимает лучшие решения. А задание будет называться «Совет мудрых» К такой форме работы обращались цари и князья, попытайтесь составить поучения тем, кому предстоит пройти большую дорогу длиною в жизнь.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100" b="1" u="sng" dirty="0" smtClean="0"/>
              <a:t>Лепесток №3. «Лидер учит сотрудничеству»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Вся группа следит за поступками и словами лидера. Манера поведения лидера создает атмосферу, способствующую активизации каждого к сотрудничеству. У каждого человека свое счастье и радость, но  я убеждена, что они имеют сою душу, свое лицо, свой путь. Счастье и радость нельзя купить. Но их можно дарить, что я  и предлагаю сделать.</a:t>
            </a:r>
          </a:p>
          <a:p>
            <a:r>
              <a:rPr lang="ru-RU" dirty="0" smtClean="0"/>
              <a:t>На листе я предлагаю нарисовать каждому, как он представляет себе радость.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u="sng" dirty="0" smtClean="0"/>
              <a:t>Лепесток № 4;  «Лидер добивается результатов»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Хорошие лидеры обсуждают с группой пути достижения результатов. Это планирование нужно для достижения цели. Лидер знает, что хочет достичь участник, в процессе наблюдений, слушания, общения, лидер способствует достижению результата.</a:t>
            </a:r>
          </a:p>
          <a:p>
            <a:r>
              <a:rPr lang="ru-RU" dirty="0" smtClean="0"/>
              <a:t>Предлагаю вам разработать «Правила счастливого человека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b="1" u="sng" dirty="0" smtClean="0"/>
              <a:t>Лепесток № 5 « Лидер умеет создать хорошее настроение»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Танец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b="1" u="sng" dirty="0" smtClean="0"/>
              <a:t>Лепесток № 6 «Лидер принимает правильные решения»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Каждый лидер должен мгновенно находить правильные решения, выбрав наилучший вариант. Итак, группам предлагается решение жизненных ситуаций.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u="sng" dirty="0" smtClean="0"/>
              <a:t>Лепесток № 7 «Развивает»</a:t>
            </a:r>
            <a:r>
              <a:rPr lang="ru-RU" sz="3600" dirty="0" smtClean="0"/>
              <a:t/>
            </a:r>
            <a:br>
              <a:rPr lang="ru-RU" sz="3600" dirty="0" smtClean="0"/>
            </a:b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Перед вами листочки  на них элементы лидерства: Согласно английскому писателю </a:t>
            </a:r>
            <a:r>
              <a:rPr lang="ru-RU" dirty="0" err="1" smtClean="0"/>
              <a:t>С.Норткоту</a:t>
            </a:r>
            <a:r>
              <a:rPr lang="ru-RU" dirty="0" smtClean="0"/>
              <a:t> Паркинсону, существует 6 основных элементов лидерства, которые можно приобрести или развить в себе учебой и практикой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i="1" dirty="0" smtClean="0"/>
              <a:t>1.ВООБРАЖЕНИЕ-способность представить несуществующее.</a:t>
            </a:r>
            <a:endParaRPr lang="ru-RU" dirty="0" smtClean="0"/>
          </a:p>
          <a:p>
            <a:r>
              <a:rPr lang="ru-RU" i="1" dirty="0" smtClean="0"/>
              <a:t>2.ЗНАНИЕ – Путь к достижению цели, придает лидеру уверенность.</a:t>
            </a:r>
            <a:endParaRPr lang="ru-RU" dirty="0" smtClean="0"/>
          </a:p>
          <a:p>
            <a:r>
              <a:rPr lang="ru-RU" i="1" dirty="0" smtClean="0"/>
              <a:t>3. ТАЛАНТ –  Умение организовать, собрать команду и повести за собой талантливый человек держит ситуацию под контролем</a:t>
            </a:r>
            <a:endParaRPr lang="ru-RU" dirty="0" smtClean="0"/>
          </a:p>
          <a:p>
            <a:r>
              <a:rPr lang="ru-RU" i="1" dirty="0" smtClean="0"/>
              <a:t>4.РЕШИМОСТЬ - Желание добиться успеха</a:t>
            </a:r>
            <a:endParaRPr lang="ru-RU" dirty="0" smtClean="0"/>
          </a:p>
          <a:p>
            <a:r>
              <a:rPr lang="ru-RU" i="1" dirty="0" smtClean="0"/>
              <a:t>5. ЖЕСТКОСТЬ -Немногие готовы принять это решение, но опыт показывает, что добиться успеха можно если ты безжалостен к недоброжелателям, бездельникам</a:t>
            </a:r>
            <a:endParaRPr lang="ru-RU" dirty="0" smtClean="0"/>
          </a:p>
          <a:p>
            <a:r>
              <a:rPr lang="ru-RU" i="1" dirty="0" smtClean="0"/>
              <a:t>6. ПРИТЯЖЕНИЕ - Лидер должен быть магнитом, к которому тянутся остальные.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08688"/>
          </a:xfrm>
        </p:spPr>
        <p:txBody>
          <a:bodyPr>
            <a:normAutofit fontScale="90000"/>
          </a:bodyPr>
          <a:lstStyle/>
          <a:p>
            <a:r>
              <a:rPr lang="ru-RU" b="1" u="sng" dirty="0" smtClean="0"/>
              <a:t>ИТОГИ 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631904"/>
          </a:xfrm>
        </p:spPr>
        <p:txBody>
          <a:bodyPr/>
          <a:lstStyle/>
          <a:p>
            <a:r>
              <a:rPr lang="ru-RU" dirty="0" smtClean="0"/>
              <a:t>формула ЛИДЕРСТВА :</a:t>
            </a:r>
          </a:p>
          <a:p>
            <a:r>
              <a:rPr lang="ru-RU" b="1" i="1" dirty="0" smtClean="0"/>
              <a:t>ЛИДЕР = «Вдохновляет» +«Вовлекает всех в работу»+ «Лидер учит сотрудничеству»+«Лидер добивается результатов» +« Лидер умеет создать хорошее настроение»+ «Лидер принимает правильные решения» +«Вовлекает всех в работу»</a:t>
            </a:r>
            <a:endParaRPr lang="ru-RU" dirty="0" smtClean="0"/>
          </a:p>
          <a:p>
            <a:r>
              <a:rPr lang="ru-RU" b="1" dirty="0" smtClean="0"/>
              <a:t>Если ты всегда впереди,</a:t>
            </a:r>
            <a:endParaRPr lang="ru-RU" dirty="0" smtClean="0"/>
          </a:p>
          <a:p>
            <a:pPr>
              <a:buNone/>
            </a:pPr>
            <a:r>
              <a:rPr lang="ru-RU" b="1" dirty="0" smtClean="0"/>
              <a:t>  в массе жизни, гуще событий,</a:t>
            </a:r>
            <a:endParaRPr lang="ru-RU" dirty="0" smtClean="0"/>
          </a:p>
          <a:p>
            <a:pPr>
              <a:buNone/>
            </a:pPr>
            <a:r>
              <a:rPr lang="ru-RU" b="1" dirty="0" smtClean="0"/>
              <a:t>  И других готов за собой вести, </a:t>
            </a:r>
          </a:p>
          <a:p>
            <a:pPr>
              <a:buNone/>
            </a:pPr>
            <a:r>
              <a:rPr lang="ru-RU" b="1" dirty="0" smtClean="0"/>
              <a:t>  значит ты по натуре – ЛИДЕР!</a:t>
            </a:r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Домашнее задание: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1.Параграф 9 (основные понятия)</a:t>
            </a:r>
          </a:p>
          <a:p>
            <a:r>
              <a:rPr lang="ru-RU" dirty="0" smtClean="0"/>
              <a:t>2.Таблица в тетради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pPr>
              <a:buNone/>
            </a:pPr>
            <a:r>
              <a:rPr lang="ru-RU" dirty="0" smtClean="0"/>
              <a:t>    </a:t>
            </a:r>
          </a:p>
          <a:p>
            <a:r>
              <a:rPr lang="ru-RU" dirty="0" smtClean="0"/>
              <a:t>3.Стр.63 Практикум №3.</a:t>
            </a:r>
          </a:p>
          <a:p>
            <a:pPr>
              <a:buNone/>
            </a:pPr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611560" y="3284984"/>
          <a:ext cx="8208912" cy="11441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04456"/>
                <a:gridCol w="4104456"/>
              </a:tblGrid>
              <a:tr h="50405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Качества (черты) лидерства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В чем они выражаются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  <a:tr h="50405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48</TotalTime>
  <Words>725</Words>
  <Application>Microsoft Office PowerPoint</Application>
  <PresentationFormat>Экран (4:3)</PresentationFormat>
  <Paragraphs>67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Поток</vt:lpstr>
      <vt:lpstr>Слайд 1</vt:lpstr>
      <vt:lpstr>Знаешь ли ты…</vt:lpstr>
      <vt:lpstr>Презентация по обществознанию 7 кл Тема :</vt:lpstr>
      <vt:lpstr>Цели: </vt:lpstr>
      <vt:lpstr>Проблема:  </vt:lpstr>
      <vt:lpstr>Лепесток № 1. «Вдохновляет» </vt:lpstr>
      <vt:lpstr>Лепесток № 2. «Вовлекает всех в работу» </vt:lpstr>
      <vt:lpstr>Лепесток №3. «Лидер учит сотрудничеству» </vt:lpstr>
      <vt:lpstr>Лепесток № 4;  «Лидер добивается результатов» </vt:lpstr>
      <vt:lpstr>Лепесток № 5 « Лидер умеет создать хорошее настроение» </vt:lpstr>
      <vt:lpstr>Лепесток № 6 «Лидер принимает правильные решения» </vt:lpstr>
      <vt:lpstr>Лепесток № 7 «Развивает» </vt:lpstr>
      <vt:lpstr>Слайд 13</vt:lpstr>
      <vt:lpstr>ИТОГИ : </vt:lpstr>
      <vt:lpstr>Домашнее задание: 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Тема:</dc:title>
  <dc:creator>Admin</dc:creator>
  <cp:lastModifiedBy>Admin</cp:lastModifiedBy>
  <cp:revision>9</cp:revision>
  <dcterms:created xsi:type="dcterms:W3CDTF">2013-11-11T15:27:53Z</dcterms:created>
  <dcterms:modified xsi:type="dcterms:W3CDTF">2018-01-24T18:00:11Z</dcterms:modified>
</cp:coreProperties>
</file>