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1" r:id="rId10"/>
    <p:sldId id="265" r:id="rId11"/>
    <p:sldId id="267" r:id="rId12"/>
    <p:sldId id="268" r:id="rId13"/>
    <p:sldId id="273" r:id="rId14"/>
    <p:sldId id="274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FA28E-FA14-406D-A935-62E3AB249B2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A659A-715C-4DE4-99FE-8495AF9AFB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A9A0E-9389-4547-9A23-CA88C5F6275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A9A0E-9389-4547-9A23-CA88C5F6275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A9A0E-9389-4547-9A23-CA88C5F6275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Надежда Юрьевна\Desktop\i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6095"/>
            <a:ext cx="9144000" cy="693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188640"/>
            <a:ext cx="6696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ПРОЕКТ: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ИГРОВАЯ  ПЛОЩАДКА».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http://sokol.mos.ru/upload/medialibrary/01b/bezopasnost-rebenka-na-detskoy-ploshchad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04521"/>
            <a:ext cx="5426224" cy="368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5" y="5710519"/>
            <a:ext cx="6120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Подготовила: лидер ДО 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лан»,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 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Сары-Обинская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школа»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353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Надежда Юрьевна\Desktop\i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165"/>
            <a:ext cx="9144000" cy="69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799" y="260648"/>
            <a:ext cx="61926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 проекта.</a:t>
            </a:r>
            <a:endParaRPr lang="ru-RU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Детская площадка — место, предназначенное для игры детей, преимущественно дошкольного и младшего школьного возраста. На ней расположены элементы детского уличного игрового оборудования с целью организации содержательного досуга.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На территории школы нет никакой игровой площадки для младших школьников. Во время перемен и после уроков, детям некуда пойти, чтобы отдохнуть, физически и умственно развиваться, социально адаптироваться.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Дети, во время летнего пришкольного лагеря, не имеют возможности на интересный досуг, школа расположена вблизи проезжей части, поэтому площадка возле школы ещё и обеспечит безопасность.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К сожалению, наша школа не имеет опыта по созданию подобных площадок, за 25 лет у нас только обветшало установленное оборудование на стадионе: спортивные снаряжения и турник. Благоустройство ограничено цветочными клумбами.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44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дежда Юрьевн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124" y="0"/>
            <a:ext cx="9179124" cy="689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9448" y="21410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 проекта.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7924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детской  игровой площадки для учащихся школы и детей посещающих мини-центр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Карлыгаш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и детей проживающих на станции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Сары-Оба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Выявить основные противоречия и недостатки в благоустройстве пришкольной территории и условиями для развития здоровья младших школьников;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Выбрать и обосновать место для детской площадки;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Изучить литературу по ландшафтному дизайну. Разработать проект озеленения детской игровой площадки;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Организовать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досуговую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деятельность детей младшего возраста.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Оформить проект «Детская игровая площадка» в виде плана, рисунков, презентации;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Найти средства или партнёров для реализации проекта.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Реализовать проект. </a:t>
            </a: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69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Надежда Юрьевна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7" y="476672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Участники проекта.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Детская игровая площадка строится для младших учеников школы, их количество в этом году – 54 обучающихся.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тому же на площадку могут прийти дети проживающие на территории станции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Сары-Оба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Участниками проекта будут все желающие ученики и родители школы, но основные помощники – это лидеры ДО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6633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Надежда Юрьевна\Desktop\i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165"/>
            <a:ext cx="9144000" cy="69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43200" y="1371600"/>
            <a:ext cx="61926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Ориентировочно: август 2017 –июнь 2018 года</a:t>
            </a:r>
          </a:p>
          <a:p>
            <a:pPr lvl="0"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Подготовительный этап</a:t>
            </a:r>
          </a:p>
          <a:p>
            <a:pPr lvl="0"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(август, сентябрь 2017).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Разработка проекта. Поиск помощников и партнёров. Проведение опроса среди учащихся и родителей.</a:t>
            </a:r>
          </a:p>
          <a:p>
            <a:pPr lvl="0"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 этап </a:t>
            </a:r>
          </a:p>
          <a:p>
            <a:pPr lvl="0"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(сентябрь, октябрь-ноябрь 2017, февраль-июнь 2018г).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Поиск помощников и партнёров. (август-сентябрь)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Подготовка территории для размещения детской игровой площадки.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Установка оборудования.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Выращивание рассады для клумбы (февраль-май 2018).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клумб (май -июнь 2018). . </a:t>
            </a:r>
          </a:p>
          <a:p>
            <a:pPr lvl="0"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Заключительный этап </a:t>
            </a:r>
          </a:p>
          <a:p>
            <a:pPr lvl="0"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(июнь 2018).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Коррекция результатов, переоценка затрат, анализ полученного результата.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Детская игровая площадка будет находиться в школьном саду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потому что там ровная территория и не так далеко от входа и имеются зеленые насаждения.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448" y="214109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деятельности.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Сроки 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365244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дежда Юрьевн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124" y="0"/>
            <a:ext cx="9179124" cy="689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9448" y="21410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Реализация проекта.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838200"/>
            <a:ext cx="7924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 опроса:</a:t>
            </a: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Взгляд детей, участников акции: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Абаева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Марьям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ученица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класса: «Мне нравится, что у нас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будет игровая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площадка, и мы сами можем этому помочь» 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Мищенко Ксения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ученица 6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класса: «Общее дело может объединить детей и родителей» </a:t>
            </a: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Впечатления родителей: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1.         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Плескачева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Мария Викторовна,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родительница учениц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 класса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«Площадка для детей это хорошая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идея.»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Салива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Раушан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Маратовна,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родительница ученика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класса: « Конечно, это похвальное начинание, но необходимо организовать присмотр за детьми, чтобы они сами себе ничего не сломали и не ломали оборудование»</a:t>
            </a: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Мнение педагогов: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Чижикова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Олеся Валентиновна,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зам. директора по ВР: «Очень хорошо, что дети будут заняты, общаться с друг другом» </a:t>
            </a:r>
          </a:p>
          <a:p>
            <a:pPr lvl="0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Нугманова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Татьяна Леонидовна,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учитель начальных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классов :«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Если бы была площадка во дворе школы, дети на свежем воздухе больше играли, были в безопасности, потому что школа рядом» </a:t>
            </a: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Отзывы общественности: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1.      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Саменова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Казина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Тастемировна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председатель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Совета ветеранов: «Уже давно нужно сделать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площадку.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Чтобы дети занимались спортом, дышали воздухом, а не слонялись по подъездам или за компьютерами сидели»    </a:t>
            </a:r>
            <a:r>
              <a:rPr lang="ru-RU" sz="1400" dirty="0" smtClean="0"/>
              <a:t>  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69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Надежда Юрьевна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7" y="476672"/>
            <a:ext cx="806489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         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Мы провели социологический опрос и вот его результаты: </a:t>
            </a:r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Контингент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-70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 -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58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Всего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опрошено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: 128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Хотят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, чтобы была детская площадка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68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58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опрошено: 128 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хотят, чтобы была площадка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2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0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опрошено: 128 </a:t>
            </a: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были качели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68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58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опрошено: 128 </a:t>
            </a: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была карусель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 68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 58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опрошено: 128 </a:t>
            </a: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Спортивные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снаряжения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70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 58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опрошено: 128 </a:t>
            </a: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Горка</a:t>
            </a:r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Ученики  68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Родители  58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Всего опрошено: 128 </a:t>
            </a: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По результатам опроса мы сделали вывод, что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все рады  созданию детской игровой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площадка.</a:t>
            </a:r>
            <a:endParaRPr lang="ru-RU" sz="12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6633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Надежда Юрьевна\Desktop\i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1371600"/>
            <a:ext cx="596408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> </a:t>
            </a:r>
            <a:endParaRPr lang="ru-RU" dirty="0" smtClean="0"/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Игровой комплекс «Денди» (1шт) – 199900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Игровой комплекс «Горка»(1шт) – 379000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Качели (2шт)– 150000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Лаз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Лошарик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»(1шт)– 81500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Игровой комплекс «Уголок» (1шт)– 103000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Скамейка (4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– 60000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Комплекс лаз «Клоун» (1шт) – 110600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Лаз «Вишенка»(1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– 54700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Игровой комплекс «Змейка» - 63500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Семена цветов -5000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Краска -10000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Всего: 1 217 200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тг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448" y="214109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Примерный перечень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оборудования и затраты.</a:t>
            </a:r>
            <a:endParaRPr lang="ru-RU" sz="3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44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Надежда Юрьевна\Desktop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&amp;Lcy;&amp;acy;&amp;bcy;&amp;icy;&amp;rcy;&amp;icy;&amp;ncy;&amp;tcy; &amp;dcy;&amp;lcy;&amp;yacy; &amp;dcy;&amp;iecy;&amp;tcy;&amp;scy;&amp;kcy;&amp;ocy;&amp;jcy; &amp;pcy;&amp;lcy;&amp;ocy;&amp;shchcy;&amp;acy;&amp;dcy;&amp;kcy;&amp;icy;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514600"/>
            <a:ext cx="81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&amp;Lcy;&amp;acy;&amp;zcy; &amp;Vcy;&amp;icy;&amp;shcy;&amp;iecy;&amp;ncy;&amp;kcy;&amp;acy;.&amp;Icy;&amp;gcy;&amp;rcy;&amp;ocy;&amp;vcy;&amp;ocy;&amp;iecy; &amp;ocy;&amp;bcy;&amp;ocy;&amp;rcy;&amp;ucy;&amp;dcy;&amp;ocy;&amp;vcy;&amp;acy;&amp;ncy;&amp;icy;&amp;iecy;.&amp;Dcy;&amp;iecy;&amp;tcy;&amp;scy;&amp;kcy;&amp;acy;&amp;yacy; &amp;icy;&amp;gcy;&amp;rcy;&amp;ocy;&amp;vcy;&amp;acy;&amp;yacy; &amp;pcy;&amp;lcy;&amp;ocy;&amp;shchcy;&amp;acy;&amp;dcy;&amp;kcy;&amp;acy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3505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 &amp;Dcy;&amp;IEcy;&amp;Tcy;&amp;Scy;&amp;Kcy;&amp;Acy;&amp;YAcy; &amp;Pcy;&amp;Lcy;&amp;Ocy;&amp;SHCHcy;&amp;Acy;&amp;Dcy;&amp;Kcy;&amp;Acy; &quot;&amp;Dcy;&amp;Acy;&amp;Ncy;&amp;Dcy;&amp;Icy; 1&quot;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572000"/>
            <a:ext cx="4953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&amp;Dcy;&amp;iecy;&amp;tcy;&amp;scy;&amp;kcy;&amp;acy;&amp;yacy; &amp;icy;&amp;gcy;&amp;rcy;&amp;ocy;&amp;vcy;&amp;acy;&amp;yacy; &amp;pcy;&amp;lcy;&amp;ocy;&amp;shchcy;&amp;acy;&amp;dcy;&amp;kcy;&amp;acy;.&amp;Kcy;&amp;lcy;&amp;ocy;&amp;ucy;&amp;ncy;.&amp;Scy;&amp;pcy;&amp;ocy;&amp;rcy;&amp;tcy;&amp;icy;&amp;vcy;&amp;ncy;&amp;ocy;&amp;iecy; &amp;ocy;&amp;bcy;&amp;ocy;&amp;rcy;&amp;ucy;&amp;dcy;&amp;ocy;&amp;vcy;&amp;acy;&amp;ncy;&amp;icy;&amp;iecy;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4267200"/>
            <a:ext cx="6381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&amp;Dcy;&amp;iecy;&amp;tcy;&amp;scy;&amp;kcy;&amp;icy;&amp;jcy; &amp;ucy;&amp;gcy;&amp;ocy;&amp;lcy;&amp;ocy;&amp;kcy;. &amp;Dcy;&amp;iecy;&amp;tcy;&amp;scy;&amp;kcy;&amp;acy;&amp;yacy; &amp;pcy;&amp;lcy;&amp;ocy;&amp;shchcy;&amp;acy;&amp;dcy;&amp;kcy;&amp;acy;.&amp;Icy;&amp;gcy;&amp;rcy;&amp;ocy;&amp;vcy;&amp;ocy;&amp;iecy; &amp;ocy;&amp;bcy;&amp;ocy;&amp;rcy;&amp;ucy;&amp;dcy;&amp;ocy;&amp;vcy;&amp;acy;&amp;ncy;&amp;icy;&amp;iecy;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8600" y="2819400"/>
            <a:ext cx="990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&amp;Dcy;&amp;iecy;&amp;tcy;&amp;scy;&amp;kcy;&amp;acy;&amp;yacy; &amp;icy;&amp;gcy;&amp;rcy;&amp;ocy;&amp;vcy;&amp;acy;&amp;yacy; &amp;pcy;&amp;lcy;&amp;ocy;&amp;shchcy;&amp;acy;&amp;dcy;&amp;kcy;&amp;acy;.&amp;Lcy;&amp;acy;&amp;zcy; &amp;Lcy;&amp;ocy;&amp;shcy;&amp;acy;&amp;rcy;&amp;icy;&amp;kcy;.&amp;Icy;&amp;gcy;&amp;rcy;&amp;ocy;&amp;vcy;&amp;ocy;&amp;iecy; &amp;ocy;&amp;bcy;&amp;ocy;&amp;rcy;&amp;ucy;&amp;dcy;&amp;ocy;&amp;vcy;&amp;acy;&amp;ncy;&amp;icy;&amp;iecy;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3124200"/>
            <a:ext cx="4857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jetem24.ru/wa-data/public/shop/products/67/57/35767/images/9792/9792.97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81400" y="1752600"/>
            <a:ext cx="68516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www.jetem24.ru/wa-data/public/shop/products/67/57/35767/images/9792/9792.97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400" y="4876800"/>
            <a:ext cx="68516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&amp;Scy;&amp;kcy;&amp;acy;&amp;mcy;&amp;softcy;&amp;yacy; &amp;scy;&amp;ocy; &amp;scy;&amp;pcy;&amp;icy;&amp;ncy;&amp;kcy;&amp;ocy;&amp;jcy;. &amp;Scy;&amp;kcy;&amp;acy;&amp;mcy;&amp;iecy;&amp;jcy;&amp;kcy;&amp;acy; &amp;ucy;&amp;lcy;&amp;icy;&amp;chcy;&amp;ncy;&amp;acy;&amp;yacy;, &amp;pcy;&amp;acy;&amp;rcy;&amp;kcy;&amp;ocy;&amp;vcy;&amp;acy;&amp;yacy;, &amp;dcy;&amp;acy;&amp;chcy;&amp;ncy;&amp;acy;&amp;yacy;, &amp;mcy;&amp;iecy;&amp;tcy;&amp;acy;&amp;lcy;&amp;lcy;&amp;icy;&amp;chcy;&amp;iecy;&amp;scy;&amp;kcy;&amp;acy;&amp;yacy;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34200" y="914400"/>
            <a:ext cx="7334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&amp;Scy;&amp;kcy;&amp;acy;&amp;mcy;&amp;softcy;&amp;yacy; &amp;scy;&amp;ocy; &amp;scy;&amp;pcy;&amp;icy;&amp;ncy;&amp;kcy;&amp;ocy;&amp;jcy;. &amp;Scy;&amp;kcy;&amp;acy;&amp;mcy;&amp;iecy;&amp;jcy;&amp;kcy;&amp;acy; &amp;ucy;&amp;lcy;&amp;icy;&amp;chcy;&amp;ncy;&amp;acy;&amp;yacy;, &amp;pcy;&amp;acy;&amp;rcy;&amp;kcy;&amp;ocy;&amp;vcy;&amp;acy;&amp;yacy;, &amp;dcy;&amp;acy;&amp;chcy;&amp;ncy;&amp;acy;&amp;yacy;, &amp;mcy;&amp;iecy;&amp;tcy;&amp;acy;&amp;lcy;&amp;lcy;&amp;icy;&amp;chcy;&amp;iecy;&amp;scy;&amp;kcy;&amp;acy;&amp;yacy;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91400" y="2895600"/>
            <a:ext cx="7334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&amp;Scy;&amp;kcy;&amp;acy;&amp;mcy;&amp;softcy;&amp;yacy; &amp;scy;&amp;ocy; &amp;scy;&amp;pcy;&amp;icy;&amp;ncy;&amp;kcy;&amp;ocy;&amp;jcy;. &amp;Scy;&amp;kcy;&amp;acy;&amp;mcy;&amp;iecy;&amp;jcy;&amp;kcy;&amp;acy; &amp;ucy;&amp;lcy;&amp;icy;&amp;chcy;&amp;ncy;&amp;acy;&amp;yacy;, &amp;pcy;&amp;acy;&amp;rcy;&amp;kcy;&amp;ocy;&amp;vcy;&amp;acy;&amp;yacy;, &amp;dcy;&amp;acy;&amp;chcy;&amp;ncy;&amp;acy;&amp;yacy;, &amp;mcy;&amp;iecy;&amp;tcy;&amp;acy;&amp;lcy;&amp;lcy;&amp;icy;&amp;chcy;&amp;iecy;&amp;scy;&amp;kcy;&amp;acy;&amp;yacy;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66800" y="762000"/>
            <a:ext cx="7334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&amp;Scy;&amp;kcy;&amp;acy;&amp;mcy;&amp;softcy;&amp;yacy; &amp;scy;&amp;ocy; &amp;scy;&amp;pcy;&amp;icy;&amp;ncy;&amp;kcy;&amp;ocy;&amp;jcy;. &amp;Scy;&amp;kcy;&amp;acy;&amp;mcy;&amp;iecy;&amp;jcy;&amp;kcy;&amp;acy; &amp;ucy;&amp;lcy;&amp;icy;&amp;chcy;&amp;ncy;&amp;acy;&amp;yacy;, &amp;pcy;&amp;acy;&amp;rcy;&amp;kcy;&amp;ocy;&amp;vcy;&amp;acy;&amp;yacy;, &amp;dcy;&amp;acy;&amp;chcy;&amp;ncy;&amp;acy;&amp;yacy;, &amp;mcy;&amp;iecy;&amp;tcy;&amp;acy;&amp;lcy;&amp;lcy;&amp;icy;&amp;chcy;&amp;iecy;&amp;scy;&amp;kcy;&amp;acy;&amp;yacy;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495912">
            <a:off x="4087508" y="734708"/>
            <a:ext cx="7334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66800" y="31242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66800" y="19812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3000" y="41148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0" y="10668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5200" y="9906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29200" y="9906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72200" y="9906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15200" y="20574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https://im0-tub-kz.yandex.net/i?id=7be41bdae9c16fb029a9d55899bf8cce&amp;n=13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67600" y="4419600"/>
            <a:ext cx="3905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81000" y="3048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0" y="228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8200" y="228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81400" y="228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14600" y="3048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58200" y="9144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382000" y="228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34200" y="228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91200" y="228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58200" y="27432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58200" y="16764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38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58200" y="37338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534400" y="47244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534400" y="57150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Рисунок 41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67600" y="57912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Рисунок 42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00800" y="57912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Рисунок 43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57800" y="58674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81000" y="11430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" y="20574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Рисунок 46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" y="31242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&amp;acy;&amp;ncy;&amp;icy;&amp;mcy;&amp;acy;&amp;shcy;&amp;kcy;&amp;acy; &amp;dcy;&amp;iecy;&amp;rcy;&amp;iecy;&amp;vcy;&amp;ocy;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" y="4419600"/>
            <a:ext cx="333186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Рисунок 48" descr="https://avatars.mds.yandex.net/get-marketpic/229624/market_rx_vohEA7H_N-CFnINWN9Q/100x100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10200" y="1905000"/>
            <a:ext cx="90016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дежда Юрьевн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124" y="0"/>
            <a:ext cx="9179124" cy="689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9448" y="21410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Реализация проекта.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066800"/>
            <a:ext cx="79248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несколько путей воплощения в жизнь нашего проекта: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Самим изготовить оборудование - мальчики на уроках технологии. Но это будет менее эстетично и функционально, к тому же необходимо соблюдать определённые требования и всё подобное оборудование нуждается в сертификации.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Найти средства, заработать самим, просить помощи у учеников и родителей. Как один из способов можно провести лотерею, полученные направить в проект. Способ проведения благотворительного концерта мы тоже рассматривали, но у нас уже был опыт, денег собирается мало, так же мало средств собираем на ярмарке-продаже изделий сделанных своими руками.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Обратиться к помощи директора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Аршалынского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филиала Палаты предпринимателей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области и кандидата в депутата  районного маслиахата по избирательному округу № 12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Аршалынского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районна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Али Алиеву и  заручившись его поддержкой, мы начали реализацию проекта.  </a:t>
            </a:r>
          </a:p>
          <a:p>
            <a:pPr lvl="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/>
              <a:t> 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69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Надежда Юрьевна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7" y="476672"/>
            <a:ext cx="80648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         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Рекомендации по благоустройству детской площадки:</a:t>
            </a:r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Детская игровая площадка должна быть безопасной и исключающей травматизм.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Детская площадка должна укреплять физическое и психическое здоровье учащихся. Детская игровая площадка должна способствовать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детей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Детская площадка должна быть зелёной и являться ярким цветовым акцентом на пришкольной территории. Озеленение площадки должно отвечать определенным требованиям безопасности.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Постройки на детской игровой площадке должны быть выполнены из экологически безопасных материалов.</a:t>
            </a:r>
          </a:p>
          <a:p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6633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Надежда Юрьевна\Desktop\i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1600200"/>
            <a:ext cx="596408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> </a:t>
            </a:r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Растения не должны быть ядовитыми, колючими, с сильным запахом (чтобы не вызывать аллергию), не должны иметь ни каких плодов и ягод, чтобы дети не ели их зелёными. Не должно быть много деревьев и кустарников, чтобы не очень затенять её. Высаживая цветы на детской игровой площадке, следует помнить, что цвет по-разному действует на детей: зелёный, жёлтый, синий – успокаивает, красный – возбуждает. Цветы лучше использовать яркие, жизнерадостные, привлекательные. Желательно преобладание низкорослых сортов цветов.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Рекомендуемый перечень растений: астра, львиный зев,  петуния, бархатцы, садовая ромашка.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Своими силами в школе мы можем вырастить рассаду цветов и самим озеленить площадку. </a:t>
            </a:r>
          </a:p>
          <a:p>
            <a:pPr lv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448" y="214109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Требования, предъявляемые к ландшафтному дизайну детской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площадки.</a:t>
            </a:r>
          </a:p>
          <a:p>
            <a:pPr algn="ctr"/>
            <a:endParaRPr lang="ru-RU" sz="3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3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44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Надежда Юрьевн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124" y="0"/>
            <a:ext cx="9179124" cy="689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9448" y="21410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Реализация проекта.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0668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/>
              <a:t> 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1219200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Меценатом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игровой детской площадки на территории  ГУ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Сары-Обинская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средняя школа» является Али Алиев.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Лидерами ДО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подготовлена и очищена площадка</a:t>
            </a:r>
          </a:p>
          <a:p>
            <a:pPr>
              <a:buFont typeface="Arial" pitchFamily="34" charset="0"/>
              <a:buChar char="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В ноября состоится завоз  и установка  инвентаря для детской игровой площадки</a:t>
            </a:r>
          </a:p>
          <a:p>
            <a:pPr>
              <a:buFont typeface="Arial" pitchFamily="34" charset="0"/>
              <a:buChar char="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В феврале-марте  реализация очередного   этап проекта по озеленению детской площадки в летний период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(учащимися будет подготовлена рассада рекомендуемых цветов)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Май-июнь  проведение работы по ландшафтному дизайну детской игровой площадки.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69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Надежда Юрьевна\Desktop\i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1295400"/>
            <a:ext cx="596408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> </a:t>
            </a:r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По окончании деятельности в рамках проекта  предполагается, что от участников проекта будет исходить инициатива по его продолжению, за счет расширения числа партнеров, что участники проекта  осознают его социальную значимость, поймут , что те творческие умения и способности которыми они обладают, приносят реальную пользу людям. Я , как создатель данного проекта прогнозирую повышение уровня сознательного поведения и соблюдения социальных правил поведения в обществе, более бережное отношение к природе, формирования ЗОЖ и повышение социальной ответственности учащихся школы.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Одним из результатов предположительно также должно быть расширение числа партнеров, следовательно- оборудование спортивной площадки для учащихся и жителей станции.</a:t>
            </a:r>
          </a:p>
          <a:p>
            <a:pPr lv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448" y="214109"/>
            <a:ext cx="8136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Ожидаемый результат</a:t>
            </a:r>
          </a:p>
          <a:p>
            <a:pPr algn="ctr"/>
            <a:endParaRPr lang="ru-RU" sz="3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3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44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Надежда Юрьевна\Desktop\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2876" y="-1"/>
            <a:ext cx="9286875" cy="675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0459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630</Words>
  <PresentationFormat>Экран (4:3)</PresentationFormat>
  <Paragraphs>136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ОЛЕСЯ</dc:creator>
  <cp:lastModifiedBy>Алексей</cp:lastModifiedBy>
  <cp:revision>32</cp:revision>
  <dcterms:created xsi:type="dcterms:W3CDTF">2017-10-13T05:55:00Z</dcterms:created>
  <dcterms:modified xsi:type="dcterms:W3CDTF">2017-10-24T09:44:52Z</dcterms:modified>
</cp:coreProperties>
</file>