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4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993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329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512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174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044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25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59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68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06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12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50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modificar el estilo de texto del patrón</a:t>
            </a:r>
          </a:p>
          <a:p>
            <a:pPr lvl="1"/>
            <a:r>
              <a:rPr lang="es-ES" altLang="ru-RU" smtClean="0"/>
              <a:t>Segundo nivel</a:t>
            </a:r>
          </a:p>
          <a:p>
            <a:pPr lvl="2"/>
            <a:r>
              <a:rPr lang="es-ES" altLang="ru-RU" smtClean="0"/>
              <a:t>Tercer nivel</a:t>
            </a:r>
          </a:p>
          <a:p>
            <a:pPr lvl="3"/>
            <a:r>
              <a:rPr lang="es-ES" altLang="ru-RU" smtClean="0"/>
              <a:t>Cuarto nivel</a:t>
            </a:r>
          </a:p>
          <a:p>
            <a:pPr lvl="4"/>
            <a:r>
              <a:rPr lang="es-ES" altLang="ru-RU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EB9B0F74-CB04-46BE-A8D2-AA0813D85B0F}" type="datetimeFigureOut">
              <a:rPr lang="ru-RU" smtClean="0"/>
              <a:t>06.02.2018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04610F7-03A0-4AAF-BC4B-81CDA3C5A18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7772400" cy="1470025"/>
          </a:xfrm>
        </p:spPr>
        <p:txBody>
          <a:bodyPr/>
          <a:lstStyle/>
          <a:p>
            <a:r>
              <a:rPr lang="en-US" dirty="0" smtClean="0"/>
              <a:t>Trip to Great Britain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5733256"/>
            <a:ext cx="3816424" cy="792088"/>
          </a:xfrm>
        </p:spPr>
        <p:txBody>
          <a:bodyPr/>
          <a:lstStyle/>
          <a:p>
            <a:pPr algn="just"/>
            <a:r>
              <a:rPr lang="ru-RU" sz="1600" dirty="0" smtClean="0"/>
              <a:t>Шульга Евгения Александровна,</a:t>
            </a:r>
          </a:p>
          <a:p>
            <a:pPr algn="just"/>
            <a:r>
              <a:rPr lang="ru-RU" sz="1600" dirty="0" smtClean="0"/>
              <a:t>Педагог БОУ ДО «Детский </a:t>
            </a:r>
            <a:r>
              <a:rPr lang="ru-RU" sz="1600" dirty="0" err="1" smtClean="0"/>
              <a:t>ЭкоЦентр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733" y="1844824"/>
            <a:ext cx="5905500" cy="36480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5395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Our</a:t>
            </a:r>
            <a:r>
              <a:rPr lang="de-DE" dirty="0" smtClean="0"/>
              <a:t> </a:t>
            </a:r>
            <a:r>
              <a:rPr lang="de-DE" dirty="0" err="1" smtClean="0"/>
              <a:t>trip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97" y="1600200"/>
            <a:ext cx="7890606" cy="4525963"/>
          </a:xfrm>
        </p:spPr>
      </p:pic>
    </p:spTree>
    <p:extLst>
      <p:ext uri="{BB962C8B-B14F-4D97-AF65-F5344CB8AC3E}">
        <p14:creationId xmlns:p14="http://schemas.microsoft.com/office/powerpoint/2010/main" val="280653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of Great Britain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53291"/>
            <a:ext cx="4248471" cy="4949361"/>
          </a:xfrm>
        </p:spPr>
      </p:pic>
    </p:spTree>
    <p:extLst>
      <p:ext uri="{BB962C8B-B14F-4D97-AF65-F5344CB8AC3E}">
        <p14:creationId xmlns:p14="http://schemas.microsoft.com/office/powerpoint/2010/main" val="86784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capital of Great Britain?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26" y="1600200"/>
            <a:ext cx="8057347" cy="4525963"/>
          </a:xfrm>
        </p:spPr>
      </p:pic>
    </p:spTree>
    <p:extLst>
      <p:ext uri="{BB962C8B-B14F-4D97-AF65-F5344CB8AC3E}">
        <p14:creationId xmlns:p14="http://schemas.microsoft.com/office/powerpoint/2010/main" val="27269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popular transport?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72816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42271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457" y="1600200"/>
            <a:ext cx="6037086" cy="4525963"/>
          </a:xfrm>
        </p:spPr>
      </p:pic>
    </p:spTree>
    <p:extLst>
      <p:ext uri="{BB962C8B-B14F-4D97-AF65-F5344CB8AC3E}">
        <p14:creationId xmlns:p14="http://schemas.microsoft.com/office/powerpoint/2010/main" val="86870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Regent’s Park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844824"/>
            <a:ext cx="6037086" cy="4525963"/>
          </a:xfrm>
        </p:spPr>
      </p:pic>
      <p:sp>
        <p:nvSpPr>
          <p:cNvPr id="6" name="Прямоугольник 5"/>
          <p:cNvSpPr/>
          <p:nvPr/>
        </p:nvSpPr>
        <p:spPr>
          <a:xfrm>
            <a:off x="251520" y="2459504"/>
            <a:ext cx="24482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 smtClean="0"/>
              <a:t>Риджентс</a:t>
            </a:r>
            <a:r>
              <a:rPr lang="ru-RU" sz="2000" dirty="0" smtClean="0"/>
              <a:t>-парк — один из главных королевских парков Лондона</a:t>
            </a:r>
            <a:r>
              <a:rPr lang="en-US" sz="2000" dirty="0" smtClean="0"/>
              <a:t>. </a:t>
            </a:r>
            <a:r>
              <a:rPr lang="ru-RU" sz="2000" dirty="0" smtClean="0"/>
              <a:t>На этой территории находится зоопарк и университет.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1594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it?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772816"/>
            <a:ext cx="5657453" cy="4525963"/>
          </a:xfrm>
        </p:spPr>
      </p:pic>
    </p:spTree>
    <p:extLst>
      <p:ext uri="{BB962C8B-B14F-4D97-AF65-F5344CB8AC3E}">
        <p14:creationId xmlns:p14="http://schemas.microsoft.com/office/powerpoint/2010/main" val="350348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London Zoo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916832"/>
            <a:ext cx="6095573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251520" y="1916832"/>
            <a:ext cx="2520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Лондонский зоопарк (англ. </a:t>
            </a:r>
            <a:r>
              <a:rPr lang="ru-RU" dirty="0" err="1" smtClean="0"/>
              <a:t>London</a:t>
            </a:r>
            <a:r>
              <a:rPr lang="ru-RU" dirty="0" smtClean="0"/>
              <a:t> </a:t>
            </a:r>
            <a:r>
              <a:rPr lang="ru-RU" dirty="0" err="1" smtClean="0"/>
              <a:t>Zoo</a:t>
            </a:r>
            <a:r>
              <a:rPr lang="ru-RU" dirty="0" smtClean="0"/>
              <a:t>) — старейший научный зоопарк в мире. Основан в Лондоне 27 апреля 1828 года.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30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Animals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44824"/>
            <a:ext cx="2905758" cy="194421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060848"/>
            <a:ext cx="4788024" cy="35910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05064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1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844824"/>
            <a:ext cx="2269601" cy="4525963"/>
          </a:xfrm>
        </p:spPr>
      </p:pic>
    </p:spTree>
    <p:extLst>
      <p:ext uri="{BB962C8B-B14F-4D97-AF65-F5344CB8AC3E}">
        <p14:creationId xmlns:p14="http://schemas.microsoft.com/office/powerpoint/2010/main" val="8092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Ben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916832"/>
            <a:ext cx="6120321" cy="3917032"/>
          </a:xfrm>
        </p:spPr>
      </p:pic>
      <p:sp>
        <p:nvSpPr>
          <p:cNvPr id="5" name="Прямоугольник 4"/>
          <p:cNvSpPr/>
          <p:nvPr/>
        </p:nvSpPr>
        <p:spPr>
          <a:xfrm>
            <a:off x="395536" y="1988840"/>
            <a:ext cx="1925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Биг-Бен —название колокола часовой башни. Официальное название башни с 2012 года — Башня Елизаветы. </a:t>
            </a:r>
          </a:p>
          <a:p>
            <a:r>
              <a:rPr lang="ru-RU" dirty="0" smtClean="0"/>
              <a:t>Построен в 1859 году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5935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it?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988840"/>
            <a:ext cx="6261378" cy="4025172"/>
          </a:xfrm>
        </p:spPr>
      </p:pic>
    </p:spTree>
    <p:extLst>
      <p:ext uri="{BB962C8B-B14F-4D97-AF65-F5344CB8AC3E}">
        <p14:creationId xmlns:p14="http://schemas.microsoft.com/office/powerpoint/2010/main" val="60291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Thames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844824"/>
            <a:ext cx="6800278" cy="4525963"/>
          </a:xfrm>
        </p:spPr>
      </p:pic>
      <p:sp>
        <p:nvSpPr>
          <p:cNvPr id="5" name="Прямоугольник 4"/>
          <p:cNvSpPr/>
          <p:nvPr/>
        </p:nvSpPr>
        <p:spPr>
          <a:xfrm>
            <a:off x="179512" y="1772816"/>
            <a:ext cx="16561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Темза </a:t>
            </a:r>
            <a:r>
              <a:rPr lang="en-US" dirty="0" smtClean="0"/>
              <a:t>— </a:t>
            </a:r>
            <a:r>
              <a:rPr lang="vi-VN" dirty="0" smtClean="0"/>
              <a:t>река на юге Великобритании.</a:t>
            </a:r>
            <a:r>
              <a:rPr lang="ru-RU" dirty="0" smtClean="0"/>
              <a:t> </a:t>
            </a:r>
            <a:r>
              <a:rPr lang="ru-RU" dirty="0"/>
              <a:t>Длина — 334 </a:t>
            </a:r>
            <a:r>
              <a:rPr lang="ru-RU" dirty="0" smtClean="0"/>
              <a:t>км.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1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live in Thames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00808"/>
            <a:ext cx="5980736" cy="4525963"/>
          </a:xfrm>
        </p:spPr>
      </p:pic>
    </p:spTree>
    <p:extLst>
      <p:ext uri="{BB962C8B-B14F-4D97-AF65-F5344CB8AC3E}">
        <p14:creationId xmlns:p14="http://schemas.microsoft.com/office/powerpoint/2010/main" val="293272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it?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403" y="1600200"/>
            <a:ext cx="6781194" cy="4525963"/>
          </a:xfrm>
        </p:spPr>
      </p:pic>
    </p:spTree>
    <p:extLst>
      <p:ext uri="{BB962C8B-B14F-4D97-AF65-F5344CB8AC3E}">
        <p14:creationId xmlns:p14="http://schemas.microsoft.com/office/powerpoint/2010/main" val="175274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London Eye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04864"/>
            <a:ext cx="5905500" cy="3648075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1916832"/>
            <a:ext cx="23042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Лондонский глаз — крупнейшее колесо обозрения в Европе и одно из крупнейших в мире, расположено на южном берегу Темзы.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594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it?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16832"/>
            <a:ext cx="6096000" cy="4061460"/>
          </a:xfrm>
        </p:spPr>
      </p:pic>
    </p:spTree>
    <p:extLst>
      <p:ext uri="{BB962C8B-B14F-4D97-AF65-F5344CB8AC3E}">
        <p14:creationId xmlns:p14="http://schemas.microsoft.com/office/powerpoint/2010/main" val="128014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Tower Bridge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060848"/>
            <a:ext cx="4841935" cy="322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844824"/>
            <a:ext cx="35283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Тауэрский</a:t>
            </a:r>
            <a:r>
              <a:rPr lang="ru-RU" dirty="0" smtClean="0"/>
              <a:t> мост, или Тауэр-бридж— разводной мост в центре Лондона над рекой Темзой. Открыт в 1894 году.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402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Пословицы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East or West, home is </a:t>
            </a:r>
            <a:r>
              <a:rPr lang="en-US" dirty="0" smtClean="0"/>
              <a:t>best</a:t>
            </a:r>
            <a:r>
              <a:rPr lang="ru-RU" dirty="0"/>
              <a:t> (В гостях хорошо, а дома </a:t>
            </a:r>
            <a:r>
              <a:rPr lang="ru-RU" dirty="0" smtClean="0"/>
              <a:t>лучше)</a:t>
            </a:r>
          </a:p>
          <a:p>
            <a:r>
              <a:rPr lang="en-US" dirty="0"/>
              <a:t>There is no place like </a:t>
            </a:r>
            <a:r>
              <a:rPr lang="en-US" dirty="0" smtClean="0"/>
              <a:t>home</a:t>
            </a:r>
            <a:r>
              <a:rPr lang="ru-RU" dirty="0"/>
              <a:t> (Нет места подобного </a:t>
            </a:r>
            <a:r>
              <a:rPr lang="ru-RU" dirty="0" smtClean="0"/>
              <a:t>дому)</a:t>
            </a:r>
          </a:p>
          <a:p>
            <a:r>
              <a:rPr lang="en-US" dirty="0"/>
              <a:t>Home, sweet </a:t>
            </a:r>
            <a:r>
              <a:rPr lang="en-US" dirty="0" smtClean="0"/>
              <a:t>home</a:t>
            </a:r>
            <a:r>
              <a:rPr lang="ru-RU" dirty="0" smtClean="0"/>
              <a:t> (Дом, дорогой дом)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333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4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</Template>
  <TotalTime>49</TotalTime>
  <Words>224</Words>
  <Application>Microsoft Office PowerPoint</Application>
  <PresentationFormat>Экран (4:3)</PresentationFormat>
  <Paragraphs>32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Тема4</vt:lpstr>
      <vt:lpstr>Trip to Great Britain</vt:lpstr>
      <vt:lpstr>Our trip</vt:lpstr>
      <vt:lpstr>Map of Great Britain </vt:lpstr>
      <vt:lpstr>What is the capital of Great Britain?</vt:lpstr>
      <vt:lpstr>What is the popular transport?</vt:lpstr>
      <vt:lpstr>What is it?</vt:lpstr>
      <vt:lpstr>Regent’s Park</vt:lpstr>
      <vt:lpstr>What is it?</vt:lpstr>
      <vt:lpstr>London Zoo</vt:lpstr>
      <vt:lpstr>Animals </vt:lpstr>
      <vt:lpstr>What is it?</vt:lpstr>
      <vt:lpstr>Big Ben</vt:lpstr>
      <vt:lpstr>What is it?</vt:lpstr>
      <vt:lpstr>Thames</vt:lpstr>
      <vt:lpstr>We live in Thames</vt:lpstr>
      <vt:lpstr>What is it?</vt:lpstr>
      <vt:lpstr>London Eye</vt:lpstr>
      <vt:lpstr>What is it?</vt:lpstr>
      <vt:lpstr>Tower Bridge</vt:lpstr>
      <vt:lpstr>Пословицы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</cp:revision>
  <dcterms:created xsi:type="dcterms:W3CDTF">2018-02-06T09:28:31Z</dcterms:created>
  <dcterms:modified xsi:type="dcterms:W3CDTF">2018-02-06T10:18:25Z</dcterms:modified>
</cp:coreProperties>
</file>