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8" r:id="rId4"/>
    <p:sldId id="264" r:id="rId5"/>
    <p:sldId id="266" r:id="rId6"/>
    <p:sldId id="263" r:id="rId7"/>
    <p:sldId id="262" r:id="rId8"/>
    <p:sldId id="260" r:id="rId9"/>
    <p:sldId id="261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620688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Стихия свои хлопья разбросала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И захватила всё пространство в плен,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Лишь в окнах светом жизнь ещё мерцала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И ожидала лучших перемен…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pPr algn="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П. Новицкий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0" name="Picture 2" descr="J:\1.УРОКИ\8 кл\III четверть\2. Мотивы пути и дороги в русском искусстве\0_a6a21_9ea6777d_ori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19851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4254" y="1196752"/>
            <a:ext cx="48621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Arial Black" pitchFamily="34" charset="0"/>
              </a:rPr>
              <a:t>Но </a:t>
            </a:r>
            <a:r>
              <a:rPr lang="ru-RU" sz="2000" dirty="0">
                <a:solidFill>
                  <a:srgbClr val="0070C0"/>
                </a:solidFill>
                <a:latin typeface="Arial Black" pitchFamily="34" charset="0"/>
              </a:rPr>
              <a:t>эта стихия, в конце концов, оказывается и спасительной: избавив Машу от почти наверняка несчастливого брака, она вознаграждает её счастливой взаимной любовью</a:t>
            </a:r>
            <a:r>
              <a:rPr lang="ru-RU" sz="2400" dirty="0">
                <a:solidFill>
                  <a:srgbClr val="0070C0"/>
                </a:solidFill>
                <a:latin typeface="Arial Black" pitchFamily="34" charset="0"/>
              </a:rPr>
              <a:t>. </a:t>
            </a:r>
          </a:p>
        </p:txBody>
      </p:sp>
      <p:pic>
        <p:nvPicPr>
          <p:cNvPr id="1027" name="Picture 3" descr="J:\1.УРОКИ\8 кл\III четверть\2. Мотивы пути и дороги в русском искусстве\regnum_picture_1477671020103558_norm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" y="3409149"/>
            <a:ext cx="4934322" cy="342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496" y="6250987"/>
            <a:ext cx="5076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Arial Black" pitchFamily="34" charset="0"/>
              </a:rPr>
              <a:t>В.Васнецов</a:t>
            </a:r>
            <a:r>
              <a:rPr lang="ru-RU" sz="1600" dirty="0" smtClean="0">
                <a:latin typeface="Arial Black" pitchFamily="34" charset="0"/>
              </a:rPr>
              <a:t>. </a:t>
            </a:r>
          </a:p>
          <a:p>
            <a:r>
              <a:rPr lang="ru-RU" sz="1600" dirty="0" smtClean="0">
                <a:latin typeface="Arial Black" pitchFamily="34" charset="0"/>
              </a:rPr>
              <a:t>Вьюжит. Метель. Старая Москва</a:t>
            </a:r>
            <a:endParaRPr lang="ru-RU" sz="1600" dirty="0">
              <a:latin typeface="Arial Black" pitchFamily="34" charset="0"/>
            </a:endParaRPr>
          </a:p>
        </p:txBody>
      </p:sp>
      <p:pic>
        <p:nvPicPr>
          <p:cNvPr id="1028" name="Picture 4" descr="J:\1.УРОКИ\8 кл\III четверть\2. Мотивы пути и дороги в русском искусстве\548829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531" y="1270794"/>
            <a:ext cx="3934848" cy="487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67456"/>
            <a:ext cx="86040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В повести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А. Пушкина «Метель», 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в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которой стихия, ворвавшаяся в жизнь героев,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навсегда разлучает их. </a:t>
            </a:r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9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16632"/>
            <a:ext cx="85689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О</a:t>
            </a: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бразы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метели, бескрайней равнины потому так часты в русском искусстве, что именно в них выражена непостижимая тайна русской земли, души России. Ведь не случайно поэты разных поколений снова и снова обращались к этим образам, к их древней страшной стихии.</a:t>
            </a:r>
          </a:p>
          <a:p>
            <a:pPr algn="ctr"/>
            <a:r>
              <a:rPr lang="ru-RU" sz="2800" i="1" dirty="0">
                <a:solidFill>
                  <a:srgbClr val="C00000"/>
                </a:solidFill>
                <a:latin typeface="Arial Black" pitchFamily="34" charset="0"/>
              </a:rPr>
              <a:t>Ты стоишь пред метелицей дикой</a:t>
            </a:r>
            <a:br>
              <a:rPr lang="ru-RU" sz="2800" i="1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800" i="1" dirty="0">
                <a:solidFill>
                  <a:srgbClr val="C00000"/>
                </a:solidFill>
                <a:latin typeface="Arial Black" pitchFamily="34" charset="0"/>
              </a:rPr>
              <a:t>Роковая, родная страна.</a:t>
            </a:r>
            <a:endParaRPr lang="ru-RU" sz="2800" dirty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Так писал А. Блок о </a:t>
            </a: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России.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уже в ХХ веке. И эта «метелица дикая», снежная вьюга кружит и кружит над бесконечными русскими просторами, увлекая за собой в вечное странствие и людские судьбы.</a:t>
            </a:r>
          </a:p>
        </p:txBody>
      </p:sp>
      <p:pic>
        <p:nvPicPr>
          <p:cNvPr id="3074" name="Picture 2" descr="J:\1.УРОКИ\8 кл\III четверть\2. Мотивы пути и дороги в русском искусстве\0_16fd94_fd931791_o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1"/>
            <a:ext cx="6336704" cy="316305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1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559" y="14082"/>
            <a:ext cx="8944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Н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епременным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спутником образов метели, вьюги является дорога: во многих произведениях именно в пургу герои оказываются в чистом поле, посреди бушующей снежной стихии.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100317"/>
            <a:ext cx="84249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М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отив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зимней дороги и бегущей тройки с бубенцами снова и снова возрождается в русском искусстве, как будто и в этом беге, в звенящих бубенцах заключена непостижимая загадка судьбы, неудержимо влекущей нас по ведомому только ей пути.</a:t>
            </a:r>
          </a:p>
        </p:txBody>
      </p:sp>
      <p:pic>
        <p:nvPicPr>
          <p:cNvPr id="4098" name="Picture 2" descr="J:\1.УРОКИ\8 кл\III четверть\2. Мотивы пути и дороги в русском искусстве\Buza3Aoop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618771"/>
            <a:ext cx="44450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J:\1.УРОКИ\8 кл\III четверть\2. Мотивы пути и дороги в русском искусстве\3043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00138"/>
            <a:ext cx="3456384" cy="367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5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620688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Тема урока:</a:t>
            </a:r>
          </a:p>
          <a:p>
            <a:pPr algn="ctr"/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Мотивы пути и дороги в русском искусстве.</a:t>
            </a:r>
            <a:endParaRPr lang="ru-RU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sz="36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21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6927"/>
            <a:ext cx="60486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В 1964 году на экраны страны вышел фильм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«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Метель» по мотивам одноименной повести А. С. Пушкина из цикла «Повести Белкина». Музыку к этому фильму, ставшую поистине народной, написал русский композитор Георгий Васильевич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Свиридов.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122" name="Picture 2" descr="J:\1.УРОКИ\8 кл\III четверть\2. Мотивы пути и дороги в русском искусстве\sviridov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2"/>
            <a:ext cx="2828032" cy="376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0150" y="4077072"/>
            <a:ext cx="887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Произведения, написанные Г. В. Свиридовым к фильму и названные композитором «Музыкальная иллюстрация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» -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«Вальс», «Романс», «Тройка», удивительно мелодичны, они легки, воздушны,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акварельны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 Эти прекрасные мелодии, услышанные однажды, запоминаются на всю жизнь!</a:t>
            </a:r>
          </a:p>
        </p:txBody>
      </p:sp>
    </p:spTree>
    <p:extLst>
      <p:ext uri="{BB962C8B-B14F-4D97-AF65-F5344CB8AC3E}">
        <p14:creationId xmlns:p14="http://schemas.microsoft.com/office/powerpoint/2010/main" val="299799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21367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Оркестровая сюита 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Г. Свиридова «Метель» </a:t>
            </a:r>
            <a:endParaRPr lang="ru-RU" sz="2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(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по повести А. 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Пушкина). </a:t>
            </a:r>
            <a:endParaRPr lang="en-US" sz="2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 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часть– 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«Тройка» - 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образ </a:t>
            </a:r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снежной дороги.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6512" y="2265730"/>
            <a:ext cx="46085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*Какова музыка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по своему характеру - музыкальная ли иллюстрация, как определял её сам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композитор? 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Управляющая кнопка: фильм 5">
            <a:hlinkClick r:id="" action="ppaction://noaction" highlightClick="1"/>
          </p:cNvPr>
          <p:cNvSpPr/>
          <p:nvPr/>
        </p:nvSpPr>
        <p:spPr>
          <a:xfrm>
            <a:off x="272062" y="116632"/>
            <a:ext cx="1042416" cy="521208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J:\1.УРОКИ\8 кл\III четверть\2. Мотивы пути и дороги в русском искусстве\03686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929" y="2142806"/>
            <a:ext cx="4114264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1128" y="4614520"/>
            <a:ext cx="44229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Слышны мотивы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пути и дороги, эти бессмертные знаки непрекращающегося нашего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3314492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496" y="116632"/>
            <a:ext cx="9001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В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ысший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смысл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искусства–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воспевать красоту мира и хранить память об ушедшем.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И в самых глубоких, самых философских музыкальных произведениях этот смысл является снова и снова, подтверждая вечность всего, чем всегда жил и будет жить человек: его любви, его пути, его судьбы.</a:t>
            </a:r>
          </a:p>
        </p:txBody>
      </p:sp>
      <p:pic>
        <p:nvPicPr>
          <p:cNvPr id="8194" name="Picture 2" descr="J:\1.УРОКИ\8 кл\III четверть\2. Мотивы пути и дороги в русском искусстве\280px-Apollimariy_Vasnetsov_Rodina_18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16" y="2806968"/>
            <a:ext cx="5373496" cy="385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29112" y="6026053"/>
            <a:ext cx="26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В. Васнецов. Родина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48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7300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496" y="58845"/>
            <a:ext cx="9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/>
            </a:r>
            <a:br>
              <a:rPr lang="ru-RU" i="1" dirty="0"/>
            </a:br>
            <a:r>
              <a:rPr lang="ru-RU" i="1" dirty="0"/>
              <a:t/>
            </a:r>
            <a:br>
              <a:rPr lang="ru-RU" i="1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05429" y="77236"/>
            <a:ext cx="610307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 Black" pitchFamily="34" charset="0"/>
              </a:rPr>
              <a:t>И оттого, в любви своей не каясь,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Душа, как лист, звенит, перекликаясь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Со всей звенящей солнечной листвой,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Перекликаясь с теми, кто прошёл,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Перекликаясь с теми, кто проходит...</a:t>
            </a:r>
          </a:p>
          <a:p>
            <a:r>
              <a:rPr lang="ru-RU" sz="2400" b="1" dirty="0">
                <a:latin typeface="Arial Black" pitchFamily="34" charset="0"/>
              </a:rPr>
              <a:t>Здесь русский дух в веках произошёл,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И ничего на ней не происходит.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Но этот дух пройдёт через века!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И пусть травой покроется дорога,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И пусть над ней, печальные немного,</a:t>
            </a:r>
            <a:br>
              <a:rPr lang="ru-RU" sz="2400" b="1" dirty="0">
                <a:latin typeface="Arial Black" pitchFamily="34" charset="0"/>
              </a:rPr>
            </a:br>
            <a:r>
              <a:rPr lang="ru-RU" sz="2400" b="1" dirty="0">
                <a:latin typeface="Arial Black" pitchFamily="34" charset="0"/>
              </a:rPr>
              <a:t>Плывут, плывут, как мысли, облака...</a:t>
            </a:r>
          </a:p>
        </p:txBody>
      </p:sp>
      <p:pic>
        <p:nvPicPr>
          <p:cNvPr id="7170" name="Picture 2" descr="J:\1.УРОКИ\8 кл\III четверть\2. Мотивы пути и дороги в русском искусстве\Фото_Рубцов_Николай_Михайлович_439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2316" y="964487"/>
            <a:ext cx="3528392" cy="47610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23364" y="5730989"/>
            <a:ext cx="2082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  <a:r>
              <a:rPr lang="ru-RU" sz="2400" b="1" dirty="0" smtClean="0"/>
              <a:t>Н. Рубцов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774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J:\1.УРОКИ\8 кл\III четверть\2. Мотивы пути и дороги в русском искусстве\22090_20160227_17343074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6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04664"/>
            <a:ext cx="849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Arial Black" pitchFamily="34" charset="0"/>
              </a:rPr>
              <a:t>Вопросы и задания: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*Почему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в русском искусстве так часто переплетаются мотивы вьюги, метели, дороги? 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lvl="0"/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*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Назовите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известные вам произведения литературы, живописи, музыки, которые связаны с этими образами. 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*Можно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ли сравнить стихотворение </a:t>
            </a:r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Н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. Рубцова «Старая дорога» со стихотворением А.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К. 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Толстого «Благословляю вас, леса…»? Попробуйте объяснить то общее, что есть между ними.</a:t>
            </a:r>
          </a:p>
        </p:txBody>
      </p:sp>
      <p:pic>
        <p:nvPicPr>
          <p:cNvPr id="5" name="Романс Бдагословляю вас лес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11760" y="50131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3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9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473</Words>
  <Application>Microsoft Office PowerPoint</Application>
  <PresentationFormat>Экран (4:3)</PresentationFormat>
  <Paragraphs>33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Grisha</dc:creator>
  <cp:lastModifiedBy>Grimaster</cp:lastModifiedBy>
  <cp:revision>15</cp:revision>
  <dcterms:created xsi:type="dcterms:W3CDTF">2017-07-24T08:45:11Z</dcterms:created>
  <dcterms:modified xsi:type="dcterms:W3CDTF">2018-01-20T04:52:07Z</dcterms:modified>
</cp:coreProperties>
</file>