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7"/>
  </p:notesMasterIdLst>
  <p:sldIdLst>
    <p:sldId id="256" r:id="rId2"/>
    <p:sldId id="257" r:id="rId3"/>
    <p:sldId id="258" r:id="rId4"/>
    <p:sldId id="319" r:id="rId5"/>
    <p:sldId id="259" r:id="rId6"/>
    <p:sldId id="260" r:id="rId7"/>
    <p:sldId id="300" r:id="rId8"/>
    <p:sldId id="320" r:id="rId9"/>
    <p:sldId id="262" r:id="rId10"/>
    <p:sldId id="301" r:id="rId11"/>
    <p:sldId id="302" r:id="rId12"/>
    <p:sldId id="268" r:id="rId13"/>
    <p:sldId id="303" r:id="rId14"/>
    <p:sldId id="305" r:id="rId15"/>
    <p:sldId id="296" r:id="rId16"/>
    <p:sldId id="294" r:id="rId17"/>
    <p:sldId id="295" r:id="rId18"/>
    <p:sldId id="304" r:id="rId19"/>
    <p:sldId id="309" r:id="rId20"/>
    <p:sldId id="310" r:id="rId21"/>
    <p:sldId id="267" r:id="rId22"/>
    <p:sldId id="274" r:id="rId23"/>
    <p:sldId id="311" r:id="rId24"/>
    <p:sldId id="312" r:id="rId25"/>
    <p:sldId id="275" r:id="rId26"/>
    <p:sldId id="278" r:id="rId27"/>
    <p:sldId id="292" r:id="rId28"/>
    <p:sldId id="286" r:id="rId29"/>
    <p:sldId id="277" r:id="rId30"/>
    <p:sldId id="313" r:id="rId31"/>
    <p:sldId id="314" r:id="rId32"/>
    <p:sldId id="316" r:id="rId33"/>
    <p:sldId id="293" r:id="rId34"/>
    <p:sldId id="290" r:id="rId35"/>
    <p:sldId id="287" r:id="rId36"/>
    <p:sldId id="282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29" r:id="rId46"/>
    <p:sldId id="330" r:id="rId47"/>
    <p:sldId id="331" r:id="rId48"/>
    <p:sldId id="332" r:id="rId49"/>
    <p:sldId id="333" r:id="rId50"/>
    <p:sldId id="334" r:id="rId51"/>
    <p:sldId id="335" r:id="rId52"/>
    <p:sldId id="299" r:id="rId53"/>
    <p:sldId id="308" r:id="rId54"/>
    <p:sldId id="318" r:id="rId55"/>
    <p:sldId id="315" r:id="rId5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13D4A884-5439-4F11-8502-A731BA43C5A6}">
          <p14:sldIdLst>
            <p14:sldId id="256"/>
            <p14:sldId id="257"/>
            <p14:sldId id="258"/>
            <p14:sldId id="319"/>
            <p14:sldId id="259"/>
            <p14:sldId id="260"/>
            <p14:sldId id="300"/>
            <p14:sldId id="320"/>
            <p14:sldId id="262"/>
            <p14:sldId id="301"/>
            <p14:sldId id="302"/>
            <p14:sldId id="268"/>
            <p14:sldId id="303"/>
            <p14:sldId id="305"/>
            <p14:sldId id="296"/>
            <p14:sldId id="294"/>
            <p14:sldId id="295"/>
          </p14:sldIdLst>
        </p14:section>
        <p14:section name="Раздел без заголовка" id="{11704ED8-7E97-4411-9B4D-F90E135B3984}">
          <p14:sldIdLst>
            <p14:sldId id="304"/>
            <p14:sldId id="309"/>
            <p14:sldId id="310"/>
            <p14:sldId id="267"/>
            <p14:sldId id="274"/>
            <p14:sldId id="311"/>
            <p14:sldId id="312"/>
            <p14:sldId id="275"/>
            <p14:sldId id="278"/>
            <p14:sldId id="292"/>
            <p14:sldId id="286"/>
            <p14:sldId id="277"/>
            <p14:sldId id="313"/>
            <p14:sldId id="314"/>
            <p14:sldId id="316"/>
            <p14:sldId id="293"/>
            <p14:sldId id="290"/>
            <p14:sldId id="287"/>
            <p14:sldId id="282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299"/>
            <p14:sldId id="308"/>
            <p14:sldId id="318"/>
            <p14:sldId id="31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F5FD"/>
    <a:srgbClr val="E8594E"/>
    <a:srgbClr val="FCCD9A"/>
    <a:srgbClr val="006600"/>
    <a:srgbClr val="AEF8B5"/>
    <a:srgbClr val="C87D0E"/>
    <a:srgbClr val="A7EDF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99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59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FEA51-EC12-49FD-BD69-685F61C03C2B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073B01-B9AC-45C5-8D69-83F1F8E260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572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F29D-AEF0-4511-AE94-D0DCA7E0F2C7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FD60-D56A-407A-B2E0-A8A845AA4746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C0C1-C353-4A6B-B9A0-DA529A98133F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DC59-4348-403D-98EB-E1DE848B731F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AF18-CAE5-46FC-B90C-F770CBCED735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A24EA-C9A6-474A-98AD-8E2676743F41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95EE-7938-4FB6-8C51-4D36BA04A788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8E52B-798B-4D72-B9B4-8DE72AB98416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FAE3-0911-4C37-8A4E-F13187B14393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486D-5F7C-4B4E-804A-CB0D8698F6CA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9BDC-C0F3-47F1-86C0-BA5297548A95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4B61073-5BB6-4650-BFFE-557505C28293}" type="datetime1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E91CD067-725C-4253-B8BB-C18DC7E6CB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5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gif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45.png"/><Relationship Id="rId4" Type="http://schemas.microsoft.com/office/2007/relationships/media" Target="../media/media1.mp3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jpeg"/><Relationship Id="rId7" Type="http://schemas.openxmlformats.org/officeDocument/2006/relationships/image" Target="../media/image7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://smayli.ru/data/smiles/detia-285.gif" TargetMode="External"/><Relationship Id="rId13" Type="http://schemas.openxmlformats.org/officeDocument/2006/relationships/hyperlink" Target="http://www.classifieds24.ru/images/2450/2449989/large_1.jpg" TargetMode="External"/><Relationship Id="rId3" Type="http://schemas.openxmlformats.org/officeDocument/2006/relationships/hyperlink" Target="http://smayli.ru/data/smiles/detia-690.gif" TargetMode="External"/><Relationship Id="rId7" Type="http://schemas.openxmlformats.org/officeDocument/2006/relationships/hyperlink" Target="http://smayli.ru/data/smiles/detia-656.gif" TargetMode="External"/><Relationship Id="rId12" Type="http://schemas.openxmlformats.org/officeDocument/2006/relationships/hyperlink" Target="http://photoload.ru/data/ff/e5/b4/ffe5b4d35277d38a92e954449c3cbde6.jpg" TargetMode="External"/><Relationship Id="rId2" Type="http://schemas.openxmlformats.org/officeDocument/2006/relationships/hyperlink" Target="http://smayli.ru/data/smiles/detia-850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mayli.ru/data/smiles/detia-579.gif" TargetMode="External"/><Relationship Id="rId11" Type="http://schemas.openxmlformats.org/officeDocument/2006/relationships/hyperlink" Target="http://smayli.ru/data/smiles/detia-511.gif" TargetMode="External"/><Relationship Id="rId5" Type="http://schemas.openxmlformats.org/officeDocument/2006/relationships/hyperlink" Target="http://smayli.ru/data/smiles/detia-663.gif" TargetMode="External"/><Relationship Id="rId10" Type="http://schemas.openxmlformats.org/officeDocument/2006/relationships/hyperlink" Target="http://smayli.ru/data/smiles/detia-593.gif" TargetMode="External"/><Relationship Id="rId4" Type="http://schemas.openxmlformats.org/officeDocument/2006/relationships/hyperlink" Target="http://smayli.ru/data/smiles/detia-596.gif" TargetMode="External"/><Relationship Id="rId9" Type="http://schemas.openxmlformats.org/officeDocument/2006/relationships/hyperlink" Target="http://smayli.ru/data/smiles/detia-822.gif" TargetMode="Externa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oto138.com/0/AWS/orighthere-Garantie.jpg" TargetMode="External"/><Relationship Id="rId13" Type="http://schemas.openxmlformats.org/officeDocument/2006/relationships/hyperlink" Target="http://smayli.ru/data/smiles/cveta-143.gif" TargetMode="External"/><Relationship Id="rId3" Type="http://schemas.openxmlformats.org/officeDocument/2006/relationships/hyperlink" Target="http://smayli.ru/data/smiles/detia-752.gif" TargetMode="External"/><Relationship Id="rId7" Type="http://schemas.openxmlformats.org/officeDocument/2006/relationships/hyperlink" Target="http://smayli.ru/data/smiles/detia-660.gif" TargetMode="External"/><Relationship Id="rId12" Type="http://schemas.openxmlformats.org/officeDocument/2006/relationships/hyperlink" Target="http://fox-spb.ru/images/printers/xerox/6130.jpg" TargetMode="External"/><Relationship Id="rId2" Type="http://schemas.openxmlformats.org/officeDocument/2006/relationships/hyperlink" Target="http://smayli.ru/data/smiles/detia-381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mayli.ru/data/smiles/koshkia-1345.gif" TargetMode="External"/><Relationship Id="rId11" Type="http://schemas.openxmlformats.org/officeDocument/2006/relationships/hyperlink" Target="http://sp.bvf.ru/image/photo/77472_s2.jpg" TargetMode="External"/><Relationship Id="rId5" Type="http://schemas.openxmlformats.org/officeDocument/2006/relationships/hyperlink" Target="http://cs625731.vk.me/v625731531/16ef3/wtl2bsxYviU.jpg" TargetMode="External"/><Relationship Id="rId15" Type="http://schemas.openxmlformats.org/officeDocument/2006/relationships/hyperlink" Target="http://i042.radikal.ru/1104/71/ecc258da64de.jpg" TargetMode="External"/><Relationship Id="rId10" Type="http://schemas.openxmlformats.org/officeDocument/2006/relationships/hyperlink" Target="http://nversia.ru/imgs/news/gal/7768-621.jpg" TargetMode="External"/><Relationship Id="rId4" Type="http://schemas.openxmlformats.org/officeDocument/2006/relationships/hyperlink" Target="http://smayli.ru/data/smiles/pticia-1021.gif" TargetMode="External"/><Relationship Id="rId9" Type="http://schemas.openxmlformats.org/officeDocument/2006/relationships/hyperlink" Target="http://s43.edusoligorsk.by/wp-content/uploads/2014/12/1367285_html_m7600ac1a.jpg" TargetMode="External"/><Relationship Id="rId14" Type="http://schemas.openxmlformats.org/officeDocument/2006/relationships/hyperlink" Target="http://smayli.ru/data/smiles/detia-80.gif" TargetMode="Externa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://smayli.ru/data/smiles/muzikaa-16.gif" TargetMode="External"/><Relationship Id="rId13" Type="http://schemas.openxmlformats.org/officeDocument/2006/relationships/hyperlink" Target="http://img0.liveinternet.ru/images/attach/c/6/89/400/89400658_large_Dyuymovochka_illyustraciya_2.jpg" TargetMode="External"/><Relationship Id="rId3" Type="http://schemas.openxmlformats.org/officeDocument/2006/relationships/hyperlink" Target="http://smayli.ru/data/smiles/cveta-878.gif" TargetMode="External"/><Relationship Id="rId7" Type="http://schemas.openxmlformats.org/officeDocument/2006/relationships/hyperlink" Target="http://peacecorpsonline.org/messages/imagefolder/stampcollecting.jpg" TargetMode="External"/><Relationship Id="rId12" Type="http://schemas.openxmlformats.org/officeDocument/2006/relationships/hyperlink" Target="http://illustrators.ru/illustrations/352121_original.jpg" TargetMode="External"/><Relationship Id="rId2" Type="http://schemas.openxmlformats.org/officeDocument/2006/relationships/hyperlink" Target="http://www.holiday.by/files/tours/8fc24e46c28c9bc227bbc020768ebab5.jpg" TargetMode="External"/><Relationship Id="rId16" Type="http://schemas.openxmlformats.org/officeDocument/2006/relationships/hyperlink" Target="http://img10.proshkolu.ru/content/media/pic/std/4000000/3158000/3157030-7db28a45bcf95190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0.liveinternet.ru/images/attach/c/1/59/278/59278180_7.jpg" TargetMode="External"/><Relationship Id="rId11" Type="http://schemas.openxmlformats.org/officeDocument/2006/relationships/hyperlink" Target="http://allmobiles.my1.ru/_ld/4/70135464.jpg" TargetMode="External"/><Relationship Id="rId5" Type="http://schemas.openxmlformats.org/officeDocument/2006/relationships/hyperlink" Target="http://www.geographicbank.com/img/images002/image_aU38N8UWvj826DKV8w1gbjU2.jpg" TargetMode="External"/><Relationship Id="rId15" Type="http://schemas.openxmlformats.org/officeDocument/2006/relationships/hyperlink" Target="http://mksco.ru/_ph/9/2/733254283.jpg?1423438727" TargetMode="External"/><Relationship Id="rId10" Type="http://schemas.openxmlformats.org/officeDocument/2006/relationships/hyperlink" Target="http://smayli.ru/data/smiles/jivotniea-2758.gif" TargetMode="External"/><Relationship Id="rId4" Type="http://schemas.openxmlformats.org/officeDocument/2006/relationships/hyperlink" Target="http://cs319825.userapi.com/v319825027/17ff/kB8uwfy81vQ.jpg" TargetMode="External"/><Relationship Id="rId9" Type="http://schemas.openxmlformats.org/officeDocument/2006/relationships/hyperlink" Target="http://b2b.chaika.ru/workdir/tours_pha/765/big_5295_saarbr_kl.jpg" TargetMode="External"/><Relationship Id="rId14" Type="http://schemas.openxmlformats.org/officeDocument/2006/relationships/hyperlink" Target="http://davaiknam.ru/texts/857/856463/856463_html_m411015cf.jpg" TargetMode="Externa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://smayli.ru/data/smiles/alfavit-355.gif" TargetMode="External"/><Relationship Id="rId3" Type="http://schemas.openxmlformats.org/officeDocument/2006/relationships/hyperlink" Target="http://smayli.ru/data/smiles/proshanie-64.gif" TargetMode="External"/><Relationship Id="rId7" Type="http://schemas.openxmlformats.org/officeDocument/2006/relationships/hyperlink" Target="http://smayli.ru/data/smiles/alfavit-402.gif" TargetMode="External"/><Relationship Id="rId12" Type="http://schemas.openxmlformats.org/officeDocument/2006/relationships/hyperlink" Target="http://smayli.ru/data/smiles/alfavit-15.gif" TargetMode="External"/><Relationship Id="rId2" Type="http://schemas.openxmlformats.org/officeDocument/2006/relationships/hyperlink" Target="http://smayli.ru/data/smiles/privetstvie-298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mayli.ru/data/smiles/alfavit-443.gif" TargetMode="External"/><Relationship Id="rId11" Type="http://schemas.openxmlformats.org/officeDocument/2006/relationships/hyperlink" Target="http://smayli.ru/data/smiles/alfavit-42.gif" TargetMode="External"/><Relationship Id="rId5" Type="http://schemas.openxmlformats.org/officeDocument/2006/relationships/hyperlink" Target="http://smayli.ru/data/smiles/alfavit-494.gif" TargetMode="External"/><Relationship Id="rId10" Type="http://schemas.openxmlformats.org/officeDocument/2006/relationships/hyperlink" Target="http://smayli.ru/data/smiles/alfavit-101.gif" TargetMode="External"/><Relationship Id="rId4" Type="http://schemas.openxmlformats.org/officeDocument/2006/relationships/hyperlink" Target="http://liubavyshka.ru/_ph/104/2/478682390.gif?1436351641" TargetMode="External"/><Relationship Id="rId9" Type="http://schemas.openxmlformats.org/officeDocument/2006/relationships/hyperlink" Target="http://smayli.ru/data/smiles/alfavit-173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76064" y="3284984"/>
            <a:ext cx="7543800" cy="1524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Wir</a:t>
            </a:r>
            <a:r>
              <a:rPr lang="en-US" sz="6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lernen</a:t>
            </a:r>
            <a:r>
              <a:rPr lang="en-US" sz="6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lesen</a:t>
            </a:r>
            <a:endParaRPr lang="en-US" sz="65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b="1" i="1" dirty="0" err="1" smtClean="0">
                <a:solidFill>
                  <a:srgbClr val="C8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Klasse</a:t>
            </a:r>
            <a:r>
              <a:rPr lang="en-US" sz="5400" b="1" i="1" dirty="0" smtClean="0">
                <a:solidFill>
                  <a:srgbClr val="C87D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ru-RU" sz="5400" b="1" i="1" dirty="0">
              <a:solidFill>
                <a:srgbClr val="C87D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501317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dirty="0">
                <a:solidFill>
                  <a:srgbClr val="C87D0E"/>
                </a:solidFill>
              </a:rPr>
              <a:t>Учитель немецкого языка</a:t>
            </a:r>
          </a:p>
          <a:p>
            <a:pPr>
              <a:spcBef>
                <a:spcPct val="0"/>
              </a:spcBef>
            </a:pPr>
            <a:r>
              <a:rPr lang="ru-RU" altLang="ru-RU" b="1" dirty="0" smtClean="0">
                <a:solidFill>
                  <a:srgbClr val="C87D0E"/>
                </a:solidFill>
              </a:rPr>
              <a:t>МОУ </a:t>
            </a:r>
            <a:r>
              <a:rPr lang="ru-RU" altLang="ru-RU" b="1" dirty="0" err="1" smtClean="0">
                <a:solidFill>
                  <a:srgbClr val="C87D0E"/>
                </a:solidFill>
              </a:rPr>
              <a:t>Прямухинская</a:t>
            </a:r>
            <a:r>
              <a:rPr lang="ru-RU" altLang="ru-RU" b="1" dirty="0" smtClean="0">
                <a:solidFill>
                  <a:srgbClr val="C87D0E"/>
                </a:solidFill>
              </a:rPr>
              <a:t> СОШ </a:t>
            </a:r>
          </a:p>
          <a:p>
            <a:pPr>
              <a:spcBef>
                <a:spcPct val="0"/>
              </a:spcBef>
            </a:pPr>
            <a:r>
              <a:rPr lang="ru-RU" altLang="ru-RU" b="1" dirty="0" smtClean="0">
                <a:solidFill>
                  <a:srgbClr val="C87D0E"/>
                </a:solidFill>
              </a:rPr>
              <a:t>Гусева Марина Николаевна</a:t>
            </a:r>
            <a:endParaRPr lang="ru-RU" altLang="ru-RU" b="1" dirty="0">
              <a:solidFill>
                <a:srgbClr val="C87D0E"/>
              </a:solidFill>
            </a:endParaRPr>
          </a:p>
        </p:txBody>
      </p:sp>
      <p:pic>
        <p:nvPicPr>
          <p:cNvPr id="6" name="Picture 4" descr="C:\Users\Анатолий\Downloads\prazdnikia-2237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116632"/>
            <a:ext cx="6696744" cy="9956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photoload.ru/data/ff/e5/b4/ffe5b4d35277d38a92e954449c3cbde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30" y="1357298"/>
            <a:ext cx="1773329" cy="22881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32"/>
            <a:ext cx="2493963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280253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Овальная выноска 2"/>
          <p:cNvSpPr/>
          <p:nvPr/>
        </p:nvSpPr>
        <p:spPr>
          <a:xfrm>
            <a:off x="539552" y="764704"/>
            <a:ext cx="1800200" cy="1296144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87D0E"/>
                </a:solidFill>
              </a:rPr>
              <a:t>A </a:t>
            </a:r>
            <a:r>
              <a:rPr lang="en-US" sz="5400" b="1" dirty="0" err="1" smtClean="0">
                <a:solidFill>
                  <a:srgbClr val="C87D0E"/>
                </a:solidFill>
              </a:rPr>
              <a:t>a</a:t>
            </a:r>
            <a:endParaRPr lang="ru-RU" sz="5400" b="1" dirty="0">
              <a:solidFill>
                <a:srgbClr val="C87D0E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1788779" y="3573016"/>
            <a:ext cx="1800200" cy="1296144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87D0E"/>
                </a:solidFill>
              </a:rPr>
              <a:t>O </a:t>
            </a:r>
            <a:r>
              <a:rPr lang="en-US" sz="5400" b="1" dirty="0" err="1" smtClean="0">
                <a:solidFill>
                  <a:srgbClr val="C87D0E"/>
                </a:solidFill>
              </a:rPr>
              <a:t>o</a:t>
            </a:r>
            <a:endParaRPr lang="ru-RU" sz="5400" b="1" dirty="0">
              <a:solidFill>
                <a:srgbClr val="C87D0E"/>
              </a:solidFill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3491880" y="836712"/>
            <a:ext cx="1800200" cy="1296144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E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Овальная выноска 10"/>
          <p:cNvSpPr/>
          <p:nvPr/>
        </p:nvSpPr>
        <p:spPr>
          <a:xfrm>
            <a:off x="5868144" y="764704"/>
            <a:ext cx="1800200" cy="1296144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I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4766381" y="3440278"/>
            <a:ext cx="1800200" cy="1296144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87D0E"/>
                </a:solidFill>
              </a:rPr>
              <a:t>U </a:t>
            </a:r>
            <a:r>
              <a:rPr lang="en-US" sz="5400" b="1" dirty="0" err="1" smtClean="0">
                <a:solidFill>
                  <a:srgbClr val="C87D0E"/>
                </a:solidFill>
              </a:rPr>
              <a:t>u</a:t>
            </a:r>
            <a:endParaRPr lang="ru-RU" sz="5400" b="1" dirty="0">
              <a:solidFill>
                <a:srgbClr val="C87D0E"/>
              </a:solidFill>
            </a:endParaRPr>
          </a:p>
        </p:txBody>
      </p:sp>
      <p:pic>
        <p:nvPicPr>
          <p:cNvPr id="14" name="Picture 2" descr="C:\Users\Анатолий\Desktop\Презентации\detia-85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234" y="3573016"/>
            <a:ext cx="1778880" cy="25260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860414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013176"/>
            <a:ext cx="6781800" cy="1159024"/>
          </a:xfrm>
        </p:spPr>
        <p:txBody>
          <a:bodyPr/>
          <a:lstStyle/>
          <a:p>
            <a:r>
              <a:rPr lang="en-US" b="1" dirty="0" err="1" smtClean="0">
                <a:solidFill>
                  <a:srgbClr val="C87D0E"/>
                </a:solidFill>
                <a:latin typeface="+mn-lt"/>
              </a:rPr>
              <a:t>aus</a:t>
            </a:r>
            <a:r>
              <a:rPr lang="en-US" b="1" dirty="0" smtClean="0">
                <a:solidFill>
                  <a:srgbClr val="C87D0E"/>
                </a:solidFill>
                <a:latin typeface="+mn-lt"/>
              </a:rPr>
              <a:t>     </a:t>
            </a:r>
            <a:r>
              <a:rPr lang="en-US" b="1" dirty="0" err="1" smtClean="0">
                <a:solidFill>
                  <a:srgbClr val="C87D0E"/>
                </a:solidFill>
                <a:latin typeface="+mn-lt"/>
              </a:rPr>
              <a:t>bist</a:t>
            </a:r>
            <a:r>
              <a:rPr lang="en-US" b="1" dirty="0" smtClean="0">
                <a:solidFill>
                  <a:srgbClr val="C87D0E"/>
                </a:solidFill>
                <a:latin typeface="+mn-lt"/>
              </a:rPr>
              <a:t>     du!</a:t>
            </a:r>
            <a:endParaRPr lang="ru-RU" b="1" dirty="0">
              <a:solidFill>
                <a:srgbClr val="C87D0E"/>
              </a:solidFill>
              <a:latin typeface="+mn-lt"/>
            </a:endParaRPr>
          </a:p>
        </p:txBody>
      </p:sp>
      <p:pic>
        <p:nvPicPr>
          <p:cNvPr id="3" name="Picture 2" descr="C:\Users\Анатолий\Desktop\Презентации\alfavit-1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235"/>
            <a:ext cx="1888960" cy="18889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Анатолий\Desktop\Презентации\alfavit-10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15170"/>
            <a:ext cx="1808050" cy="1808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Анатолий\Desktop\Презентации\alfavit-47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86388"/>
            <a:ext cx="1812776" cy="18127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Анатолий\Desktop\Презентации\alfavit-355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20" y="2782757"/>
            <a:ext cx="1884784" cy="18847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Анатолий\Desktop\Презентации\alfavit-402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77072"/>
            <a:ext cx="1800200" cy="1461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Анатолий\Desktop\Презентации\detia-850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725149"/>
            <a:ext cx="1778880" cy="25260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232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Овальная выноска 2"/>
          <p:cNvSpPr/>
          <p:nvPr/>
        </p:nvSpPr>
        <p:spPr>
          <a:xfrm>
            <a:off x="683568" y="1196752"/>
            <a:ext cx="1800200" cy="1296144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G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g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1979712" y="3717032"/>
            <a:ext cx="1800200" cy="1296144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N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3404213" y="1196752"/>
            <a:ext cx="1800200" cy="1296144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T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t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 descr="C:\Users\Анатолий\Desktop\Презентации\detia-69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573016"/>
            <a:ext cx="1202420" cy="22612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364302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636" y="4437112"/>
            <a:ext cx="6781800" cy="16002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Guten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Tag!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026" name="Picture 2" descr="C:\Users\Анатолий\Desktop\Презентации\alfavit-4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6732"/>
            <a:ext cx="1547664" cy="1547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натолий\Desktop\Презентации\alfavit-17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68698"/>
            <a:ext cx="1452736" cy="14527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натолий\Desktop\Презентации\alfavit-49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08920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Анатолий\Desktop\Презентации\detia-690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789040"/>
            <a:ext cx="1008111" cy="1895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06939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4759" y="620688"/>
            <a:ext cx="7543800" cy="54578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Ina,   Otto,   Ute,   Toni,   </a:t>
            </a:r>
          </a:p>
          <a:p>
            <a:pPr marL="0" indent="0">
              <a:buNone/>
            </a:pPr>
            <a:endParaRPr lang="en-US" sz="4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Anna,   Anton,   Tina,   </a:t>
            </a:r>
          </a:p>
          <a:p>
            <a:pPr marL="0" indent="0">
              <a:buNone/>
            </a:pPr>
            <a:endParaRPr lang="en-US" sz="4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Ani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, Nina,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Goga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</a:p>
          <a:p>
            <a:pPr marL="0" indent="0">
              <a:buNone/>
            </a:pPr>
            <a:endParaRPr lang="en-US" sz="4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Gena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Анатолий\Desktop\Презентации\detia-59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933056"/>
            <a:ext cx="1129972" cy="17281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53275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3" y="620688"/>
            <a:ext cx="496855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Hanna,   Hugo</a:t>
            </a:r>
          </a:p>
          <a:p>
            <a:pPr>
              <a:lnSpc>
                <a:spcPct val="150000"/>
              </a:lnSpc>
            </a:pPr>
            <a:endParaRPr lang="en-US" sz="4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Ada,  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Deni</a:t>
            </a:r>
            <a:endParaRPr lang="en-US" sz="44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Анимашки Дет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847" y="4540894"/>
            <a:ext cx="1376526" cy="15384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Овальная выноска 4"/>
          <p:cNvSpPr/>
          <p:nvPr/>
        </p:nvSpPr>
        <p:spPr>
          <a:xfrm>
            <a:off x="539552" y="620688"/>
            <a:ext cx="1800200" cy="1296144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H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h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68" y="3573015"/>
            <a:ext cx="1884363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896891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82354"/>
            <a:ext cx="1847850" cy="150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59" y="3254454"/>
            <a:ext cx="1847850" cy="150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49202" y="3501008"/>
            <a:ext cx="375617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Coca   Cola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55007" y="766336"/>
            <a:ext cx="4916731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Hans,   Susanna</a:t>
            </a:r>
          </a:p>
        </p:txBody>
      </p:sp>
      <p:pic>
        <p:nvPicPr>
          <p:cNvPr id="12" name="Picture 2" descr="Анимашки Дети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474" y="4007722"/>
            <a:ext cx="1376526" cy="15384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358141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052736"/>
            <a:ext cx="7543800" cy="3886200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6000" b="1" dirty="0" smtClean="0">
                <a:solidFill>
                  <a:srgbClr val="C00000"/>
                </a:solidFill>
              </a:rPr>
              <a:t>S</a:t>
            </a:r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  <a:t>            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pPr marL="0" indent="0">
              <a:buNone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              </a:t>
            </a:r>
          </a:p>
          <a:p>
            <a:pPr marL="0" indent="0">
              <a:buNone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                 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S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ina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,   </a:t>
            </a:r>
            <a:r>
              <a:rPr lang="en-US" sz="5400" b="1" u="sng" dirty="0" smtClean="0">
                <a:solidFill>
                  <a:srgbClr val="C00000"/>
                </a:solidFill>
              </a:rPr>
              <a:t>S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u</a:t>
            </a:r>
            <a:r>
              <a:rPr lang="en-US" sz="5400" b="1" u="sng" dirty="0" smtClean="0">
                <a:solidFill>
                  <a:srgbClr val="C00000"/>
                </a:solidFill>
              </a:rPr>
              <a:t>s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i                                                                                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Cooper Black" pitchFamily="18" charset="0"/>
              </a:rPr>
              <a:t>                              </a:t>
            </a:r>
            <a:endParaRPr lang="ru-RU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533414" y="2077326"/>
            <a:ext cx="2246498" cy="2086913"/>
          </a:xfrm>
          <a:prstGeom prst="straightConnector1">
            <a:avLst/>
          </a:prstGeom>
          <a:ln w="5080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1576467" y="1494076"/>
            <a:ext cx="1915413" cy="583251"/>
          </a:xfrm>
          <a:prstGeom prst="straightConnector1">
            <a:avLst/>
          </a:prstGeom>
          <a:ln w="50800" cmpd="sng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4164239"/>
            <a:ext cx="1339429" cy="149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91880" y="862499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Han</a:t>
            </a:r>
            <a:r>
              <a:rPr lang="en-US" sz="5400" b="1" u="sng" dirty="0">
                <a:solidFill>
                  <a:srgbClr val="C00000"/>
                </a:solidFill>
              </a:rPr>
              <a:t>s</a:t>
            </a:r>
            <a:endParaRPr lang="ru-RU" sz="5400" u="sng" dirty="0"/>
          </a:p>
        </p:txBody>
      </p:sp>
    </p:spTree>
    <p:extLst>
      <p:ext uri="{BB962C8B-B14F-4D97-AF65-F5344CB8AC3E}">
        <p14:creationId xmlns="" xmlns:p14="http://schemas.microsoft.com/office/powerpoint/2010/main" val="41920291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895035"/>
            <a:ext cx="1656184" cy="144016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1072" y="2153102"/>
            <a:ext cx="108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Cooper Black" panose="0208090404030B020404" pitchFamily="18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</a:rPr>
              <a:t>ch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9728" y="1165594"/>
            <a:ext cx="1714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5400" b="1" u="sng" dirty="0" smtClean="0">
                <a:solidFill>
                  <a:srgbClr val="C00000"/>
                </a:solidFill>
              </a:rPr>
              <a:t>ch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!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2061" y="3382942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ch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!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2699792" y="1772816"/>
            <a:ext cx="2016224" cy="841952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699792" y="2614767"/>
            <a:ext cx="2016224" cy="1246281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149080"/>
            <a:ext cx="1353509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45861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895035"/>
            <a:ext cx="1656184" cy="1440160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1072" y="2230047"/>
            <a:ext cx="108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Cooper Black" panose="0208090404030B020404" pitchFamily="18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</a:rPr>
              <a:t>ei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9728" y="1165594"/>
            <a:ext cx="4162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en-US" sz="5400" b="1" u="sng" dirty="0" smtClean="0">
                <a:solidFill>
                  <a:srgbClr val="C00000"/>
                </a:solidFill>
              </a:rPr>
              <a:t>ei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di,   H</a:t>
            </a:r>
            <a:r>
              <a:rPr lang="en-US" sz="5400" b="1" u="sng" dirty="0" smtClean="0">
                <a:solidFill>
                  <a:srgbClr val="C00000"/>
                </a:solidFill>
              </a:rPr>
              <a:t>ei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ni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2060" y="3382942"/>
            <a:ext cx="4234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Ich</a:t>
            </a:r>
            <a:r>
              <a:rPr lang="en-US" sz="5400" b="1" dirty="0" smtClean="0">
                <a:solidFill>
                  <a:srgbClr val="C00000"/>
                </a:solidFill>
              </a:rPr>
              <a:t>  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ei</a:t>
            </a:r>
            <a:r>
              <a:rPr lang="el-GR" sz="5400" b="1" dirty="0" smtClean="0">
                <a:solidFill>
                  <a:schemeClr val="accent1">
                    <a:lumMod val="75000"/>
                  </a:schemeClr>
                </a:solidFill>
              </a:rPr>
              <a:t>β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e …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2699792" y="1772816"/>
            <a:ext cx="2016224" cy="841952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699792" y="2614767"/>
            <a:ext cx="2016224" cy="1246281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72" y="4869160"/>
            <a:ext cx="109696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381072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880" y="3717032"/>
            <a:ext cx="4824536" cy="18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Ich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hei</a:t>
            </a:r>
            <a:r>
              <a:rPr lang="el-GR" sz="5400" b="1" dirty="0" smtClean="0">
                <a:solidFill>
                  <a:srgbClr val="C00000"/>
                </a:solidFill>
              </a:rPr>
              <a:t>β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e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Deni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15350" y="764704"/>
            <a:ext cx="1656184" cy="1656184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натолий\Desktop\Презентации\detia-51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60"/>
            <a:ext cx="2664296" cy="30255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39386" y="1039378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Book Antiqua"/>
              </a:rPr>
              <a:t>  </a:t>
            </a:r>
            <a:r>
              <a:rPr lang="el-GR" sz="4400" b="1" dirty="0" smtClean="0">
                <a:solidFill>
                  <a:srgbClr val="C00000"/>
                </a:solidFill>
              </a:rPr>
              <a:t>β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27487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8334" y="1992035"/>
            <a:ext cx="88569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Guten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  Tag!  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Ich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hei</a:t>
            </a:r>
            <a:r>
              <a:rPr lang="el-GR" sz="4400" b="1" dirty="0" smtClean="0">
                <a:solidFill>
                  <a:schemeClr val="accent1">
                    <a:lumMod val="75000"/>
                  </a:schemeClr>
                </a:solidFill>
              </a:rPr>
              <a:t>β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e  Heidi.</a:t>
            </a:r>
          </a:p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Und   du?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34" y="4649158"/>
            <a:ext cx="68208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 -</a:t>
            </a:r>
            <a:r>
              <a:rPr lang="en-US" sz="4400" b="1" dirty="0" smtClean="0">
                <a:solidFill>
                  <a:srgbClr val="C00000"/>
                </a:solidFill>
              </a:rPr>
              <a:t>Tag!   </a:t>
            </a:r>
            <a:r>
              <a:rPr lang="en-US" sz="4400" b="1" dirty="0" err="1" smtClean="0">
                <a:solidFill>
                  <a:srgbClr val="C00000"/>
                </a:solidFill>
              </a:rPr>
              <a:t>Ich</a:t>
            </a:r>
            <a:r>
              <a:rPr lang="en-US" sz="4400" b="1" dirty="0" smtClean="0">
                <a:solidFill>
                  <a:srgbClr val="C00000"/>
                </a:solidFill>
              </a:rPr>
              <a:t>   </a:t>
            </a:r>
            <a:r>
              <a:rPr lang="en-US" sz="4400" b="1" dirty="0" err="1" smtClean="0">
                <a:solidFill>
                  <a:srgbClr val="C00000"/>
                </a:solidFill>
              </a:rPr>
              <a:t>hei</a:t>
            </a:r>
            <a:r>
              <a:rPr lang="el-GR" sz="4400" b="1" dirty="0" smtClean="0">
                <a:solidFill>
                  <a:srgbClr val="C00000"/>
                </a:solidFill>
              </a:rPr>
              <a:t>β</a:t>
            </a:r>
            <a:r>
              <a:rPr lang="en-US" sz="4400" b="1" dirty="0" smtClean="0">
                <a:solidFill>
                  <a:srgbClr val="C00000"/>
                </a:solidFill>
              </a:rPr>
              <a:t>e   </a:t>
            </a:r>
            <a:r>
              <a:rPr lang="en-US" sz="4400" b="1" dirty="0">
                <a:solidFill>
                  <a:srgbClr val="C00000"/>
                </a:solidFill>
              </a:rPr>
              <a:t>H</a:t>
            </a:r>
            <a:r>
              <a:rPr lang="en-US" sz="4400" b="1" dirty="0" smtClean="0">
                <a:solidFill>
                  <a:srgbClr val="C00000"/>
                </a:solidFill>
              </a:rPr>
              <a:t>ans.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33500"/>
            <a:ext cx="1090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603" y="3838037"/>
            <a:ext cx="1087658" cy="154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196136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827529"/>
            <a:ext cx="6572200" cy="798984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Das     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ist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  Anna. 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1030" name="Picture 6" descr="Анимашки Дет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98" y="476672"/>
            <a:ext cx="1080120" cy="15006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Анимашки Дети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427135"/>
            <a:ext cx="1296144" cy="14430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95536" y="2348880"/>
            <a:ext cx="7416824" cy="152129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Das     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sind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Ute und    Ina. 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" name="Picture 6" descr="Анимашки Дети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121" y="4415071"/>
            <a:ext cx="1923639" cy="12241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Анимашки Дети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36" y="5027139"/>
            <a:ext cx="999764" cy="14039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411760" y="4135798"/>
            <a:ext cx="6552728" cy="15933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Das     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sind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Diana,  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Deni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  und    Anton. 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58769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3870" y="3821818"/>
            <a:ext cx="5985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sz="6000" b="1" dirty="0" err="1" smtClean="0">
                <a:solidFill>
                  <a:schemeClr val="accent1">
                    <a:lumMod val="75000"/>
                  </a:schemeClr>
                </a:solidFill>
              </a:rPr>
              <a:t>Fanni</a:t>
            </a:r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  <a:t>,   </a:t>
            </a:r>
            <a:r>
              <a:rPr lang="en-US" sz="6000" b="1" dirty="0" err="1" smtClean="0">
                <a:solidFill>
                  <a:schemeClr val="accent1">
                    <a:lumMod val="75000"/>
                  </a:schemeClr>
                </a:solidFill>
              </a:rPr>
              <a:t>Effi</a:t>
            </a:r>
            <a:endParaRPr lang="ru-RU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4098" name="Picture 2" descr="Анимашки Дет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622" y="2564904"/>
            <a:ext cx="1512168" cy="21009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ьная выноска 2"/>
          <p:cNvSpPr/>
          <p:nvPr/>
        </p:nvSpPr>
        <p:spPr>
          <a:xfrm>
            <a:off x="1547664" y="980728"/>
            <a:ext cx="2232248" cy="1584176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F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f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3808" y="2331111"/>
            <a:ext cx="60832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  <a:t>Rosa,   </a:t>
            </a: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  <a:t>Rudi   Reni,  </a:t>
            </a: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  <a:t>Renate  Ira,  Irina, Rene</a:t>
            </a:r>
            <a:endParaRPr lang="ru-RU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1026" name="Picture 2" descr="Анимашки Дет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32" y="3356992"/>
            <a:ext cx="1721530" cy="21930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ьная выноска 2"/>
          <p:cNvSpPr/>
          <p:nvPr/>
        </p:nvSpPr>
        <p:spPr>
          <a:xfrm>
            <a:off x="611560" y="620689"/>
            <a:ext cx="2592288" cy="1512168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R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r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1435" y="2917601"/>
            <a:ext cx="58326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  <a:t>Uwe, Werner</a:t>
            </a:r>
            <a:endParaRPr lang="ru-RU" sz="6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6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6000" b="1" dirty="0" err="1" smtClean="0">
                <a:solidFill>
                  <a:schemeClr val="accent1">
                    <a:lumMod val="75000"/>
                  </a:schemeClr>
                </a:solidFill>
              </a:rPr>
              <a:t>Wowa</a:t>
            </a:r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  <a:t>,  </a:t>
            </a:r>
            <a:r>
              <a:rPr lang="en-US" sz="6000" b="1" dirty="0" err="1" smtClean="0">
                <a:solidFill>
                  <a:schemeClr val="accent1">
                    <a:lumMod val="75000"/>
                  </a:schemeClr>
                </a:solidFill>
              </a:rPr>
              <a:t>Sweta</a:t>
            </a:r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2050" name="Picture 2" descr="Анимашки Дети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77072"/>
            <a:ext cx="1581150" cy="190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1259632" y="764704"/>
            <a:ext cx="2376264" cy="1656184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W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w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61145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2780928"/>
            <a:ext cx="4370107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4400" b="1" dirty="0" err="1">
                <a:solidFill>
                  <a:schemeClr val="accent1">
                    <a:lumMod val="75000"/>
                  </a:schemeClr>
                </a:solidFill>
              </a:rPr>
              <a:t>Minna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,   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Emma  </a:t>
            </a:r>
            <a:endParaRPr lang="ru-RU" sz="4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Mama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,   </a:t>
            </a:r>
            <a:r>
              <a:rPr lang="en-US" sz="4400" b="1" dirty="0" err="1">
                <a:solidFill>
                  <a:schemeClr val="accent1">
                    <a:lumMod val="75000"/>
                  </a:schemeClr>
                </a:solidFill>
              </a:rPr>
              <a:t>Mutti</a:t>
            </a:r>
            <a:endParaRPr lang="en-US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6" name="Picture 4" descr="Анимашки Дет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05" y="3482830"/>
            <a:ext cx="1428750" cy="1895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657805" y="764704"/>
            <a:ext cx="2618051" cy="1728192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M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m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05081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2897682"/>
            <a:ext cx="6026009" cy="3163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>  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Lilli</a:t>
            </a: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,   Elli,   Lars   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Hallo!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100" name="Picture 4" descr="Смайлы Приветствие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905616"/>
            <a:ext cx="1558220" cy="11552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838737" y="764704"/>
            <a:ext cx="2618051" cy="1728192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L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l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8694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8456" y="3441680"/>
            <a:ext cx="59766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Jan,    Jana,    Jens</a:t>
            </a: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Ja!</a:t>
            </a:r>
            <a:endParaRPr lang="ru-RU" sz="5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54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 descr="Анимашки Дет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628800"/>
            <a:ext cx="1536169" cy="2304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838737" y="764704"/>
            <a:ext cx="2618051" cy="1728192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J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j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24772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54416" cy="2082354"/>
          </a:xfrm>
        </p:spPr>
        <p:txBody>
          <a:bodyPr/>
          <a:lstStyle/>
          <a:p>
            <a:pPr marL="0" indent="0">
              <a:buNone/>
            </a:pP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Cooper Black" pitchFamily="18" charset="0"/>
              </a:rPr>
              <a:t>     </a:t>
            </a:r>
            <a:r>
              <a:rPr lang="en-US" sz="5400" b="1" dirty="0" err="1" smtClean="0">
                <a:solidFill>
                  <a:srgbClr val="C00000"/>
                </a:solidFill>
              </a:rPr>
              <a:t>eu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35812" y="2496542"/>
            <a:ext cx="4173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Fr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eu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mich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!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908720"/>
            <a:ext cx="1728192" cy="1859434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35812" y="1068996"/>
            <a:ext cx="2545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rgbClr val="C00000"/>
                </a:solidFill>
              </a:rPr>
              <a:t>Eu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gen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89930" y="3717032"/>
            <a:ext cx="3894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Weise</a:t>
            </a:r>
            <a:r>
              <a:rPr lang="en-US" sz="5400" b="1" dirty="0" smtClean="0"/>
              <a:t>   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Eu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le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2" name="Picture 4" descr="Анимашки Птицы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01008"/>
            <a:ext cx="1944216" cy="24707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388904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83568" y="1534145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Cooper Black" panose="0208090404030B020404" pitchFamily="18" charset="0"/>
              </a:rPr>
              <a:t>    </a:t>
            </a:r>
            <a:r>
              <a:rPr lang="en-US" sz="5400" b="1" dirty="0" smtClean="0">
                <a:solidFill>
                  <a:srgbClr val="C00000"/>
                </a:solidFill>
              </a:rPr>
              <a:t>au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1412776"/>
            <a:ext cx="1368152" cy="1152128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923928" y="1503075"/>
            <a:ext cx="45042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n-US" sz="5400" b="1" u="sng" dirty="0" smtClean="0">
                <a:solidFill>
                  <a:srgbClr val="C00000"/>
                </a:solidFill>
              </a:rPr>
              <a:t>au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ra</a:t>
            </a:r>
          </a:p>
          <a:p>
            <a:endParaRPr lang="en-US" sz="5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Fr</a:t>
            </a:r>
            <a:r>
              <a:rPr lang="en-US" sz="5400" b="1" u="sng" dirty="0" smtClean="0">
                <a:solidFill>
                  <a:srgbClr val="C00000"/>
                </a:solidFill>
              </a:rPr>
              <a:t>au</a:t>
            </a:r>
            <a:r>
              <a:rPr lang="en-US" sz="540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Werner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http://cs625731.vk.me/v625731531/16ef3/wtl2bsxYviU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12976"/>
            <a:ext cx="3035323" cy="31500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635896" y="2340401"/>
            <a:ext cx="52565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Berta,  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Beate</a:t>
            </a:r>
            <a:endParaRPr lang="en-US" sz="5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5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Albi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Анимашки Кошк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58" y="3056066"/>
            <a:ext cx="1654211" cy="23336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838737" y="764704"/>
            <a:ext cx="2618051" cy="1728192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36988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1916832"/>
            <a:ext cx="4301177" cy="42473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Kati,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Katrin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endParaRPr lang="en-US" sz="5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Monika</a:t>
            </a: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Kurt</a:t>
            </a:r>
          </a:p>
          <a:p>
            <a:endParaRPr lang="en-US" sz="5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Kikki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 descr="Анимашки Дет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76" y="3429000"/>
            <a:ext cx="1477491" cy="19657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838737" y="764704"/>
            <a:ext cx="2618051" cy="1728192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K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k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93879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1000108"/>
            <a:ext cx="1714512" cy="1214446"/>
          </a:xfrm>
          <a:prstGeom prst="rect">
            <a:avLst/>
          </a:prstGeom>
          <a:noFill/>
          <a:ln w="38100" cmpd="sng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ck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612470" y="2564904"/>
            <a:ext cx="6856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Cooper Black" panose="0208090404030B020404" pitchFamily="18" charset="0"/>
              </a:rPr>
              <a:t>  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Monika</a:t>
            </a:r>
            <a:r>
              <a:rPr lang="en-US" sz="540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5400" b="1" u="sng" dirty="0" smtClean="0">
                <a:solidFill>
                  <a:srgbClr val="C00000"/>
                </a:solidFill>
              </a:rPr>
              <a:t>ck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ermann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5511" y="4482225"/>
            <a:ext cx="4810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Nusskna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ck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er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http://www.photo138.com/0/AWS/orighthere-Garantie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1" y="3212976"/>
            <a:ext cx="2294019" cy="3024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735174" y="1124744"/>
            <a:ext cx="2153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Cooper Black" panose="0208090404030B020404" pitchFamily="18" charset="0"/>
              </a:rPr>
              <a:t>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zwei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1707" y="3357112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Zebra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61706" y="2221779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Franz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 descr="http://gif-and-jpeg.ru/d/32991-2/jivotniy_mir02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697600"/>
            <a:ext cx="3059832" cy="24913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81208" y="4354516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err="1" smtClean="0">
                <a:solidFill>
                  <a:schemeClr val="accent1">
                    <a:lumMod val="50000"/>
                  </a:schemeClr>
                </a:solidFill>
              </a:rPr>
              <a:t>Eins</a:t>
            </a:r>
            <a:r>
              <a:rPr lang="en-US" sz="5400" b="1" i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5400" b="1" i="1" dirty="0" err="1" smtClean="0">
                <a:solidFill>
                  <a:schemeClr val="accent1">
                    <a:lumMod val="50000"/>
                  </a:schemeClr>
                </a:solidFill>
              </a:rPr>
              <a:t>zwei</a:t>
            </a:r>
            <a:r>
              <a:rPr lang="en-US" sz="5400" b="1" i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5400" b="1" i="1" dirty="0" err="1" smtClean="0">
                <a:solidFill>
                  <a:schemeClr val="accent1">
                    <a:lumMod val="50000"/>
                  </a:schemeClr>
                </a:solidFill>
              </a:rPr>
              <a:t>drei</a:t>
            </a:r>
            <a:r>
              <a:rPr lang="en-US" sz="5400" b="1" i="1" dirty="0" smtClean="0">
                <a:solidFill>
                  <a:schemeClr val="accent1">
                    <a:lumMod val="50000"/>
                  </a:schemeClr>
                </a:solidFill>
              </a:rPr>
              <a:t> – </a:t>
            </a:r>
          </a:p>
          <a:p>
            <a:r>
              <a:rPr lang="en-US" sz="5400" b="1" i="1" dirty="0" smtClean="0">
                <a:solidFill>
                  <a:schemeClr val="accent1">
                    <a:lumMod val="50000"/>
                  </a:schemeClr>
                </a:solidFill>
              </a:rPr>
              <a:t>und du  </a:t>
            </a:r>
            <a:r>
              <a:rPr lang="en-US" sz="5400" b="1" i="1" dirty="0" err="1" smtClean="0">
                <a:solidFill>
                  <a:schemeClr val="accent1">
                    <a:lumMod val="50000"/>
                  </a:schemeClr>
                </a:solidFill>
              </a:rPr>
              <a:t>bist</a:t>
            </a:r>
            <a:r>
              <a:rPr lang="en-US" sz="5400" b="1" i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5400" b="1" i="1" dirty="0" err="1" smtClean="0">
                <a:solidFill>
                  <a:schemeClr val="accent1">
                    <a:lumMod val="50000"/>
                  </a:schemeClr>
                </a:solidFill>
              </a:rPr>
              <a:t>frei</a:t>
            </a:r>
            <a:r>
              <a:rPr lang="en-US" sz="5400" b="1" i="1" dirty="0" smtClean="0">
                <a:solidFill>
                  <a:schemeClr val="accent1">
                    <a:lumMod val="50000"/>
                  </a:schemeClr>
                </a:solidFill>
              </a:rPr>
              <a:t>!</a:t>
            </a:r>
            <a:endParaRPr lang="ru-RU" sz="5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691585" y="680956"/>
            <a:ext cx="2451811" cy="1541128"/>
          </a:xfrm>
          <a:prstGeom prst="wedgeEllipseCallou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Z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z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04760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56992"/>
            <a:ext cx="4176464" cy="2664296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/>
            </a:r>
            <a:br>
              <a:rPr lang="en-US" sz="4400" dirty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Viktor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Veronika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Elvira,Vera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4   -  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vier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5122" name="Picture 2" descr="http://s43.edusoligorsk.by/wp-content/uploads/2014/12/1367285_html_m7600ac1a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28800"/>
            <a:ext cx="2819400" cy="3657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11"/>
          <p:cNvSpPr txBox="1">
            <a:spLocks/>
          </p:cNvSpPr>
          <p:nvPr/>
        </p:nvSpPr>
        <p:spPr>
          <a:xfrm>
            <a:off x="1278617" y="501662"/>
            <a:ext cx="2451811" cy="1541128"/>
          </a:xfrm>
          <a:prstGeom prst="wedgeEllipseCallout">
            <a:avLst/>
          </a:pr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V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v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25506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7473" y="661712"/>
            <a:ext cx="75438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5400" b="1" dirty="0" smtClean="0">
                <a:solidFill>
                  <a:srgbClr val="C00000"/>
                </a:solidFill>
              </a:rPr>
              <a:t>v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796999"/>
            <a:ext cx="5328592" cy="1620180"/>
          </a:xfrm>
          <a:prstGeom prst="rect">
            <a:avLst/>
          </a:prstGeom>
          <a:noFill/>
          <a:ln w="508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u="sng" dirty="0" err="1">
                <a:solidFill>
                  <a:srgbClr val="C00000"/>
                </a:solidFill>
              </a:rPr>
              <a:t>v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</a:rPr>
              <a:t>ier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,  Herr </a:t>
            </a:r>
            <a:r>
              <a:rPr lang="en-US" sz="4000" b="1" u="sng" dirty="0" smtClean="0">
                <a:solidFill>
                  <a:srgbClr val="C00000"/>
                </a:solidFill>
              </a:rPr>
              <a:t>V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ogt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95536" y="1916832"/>
            <a:ext cx="1800200" cy="151216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stCxn id="5" idx="6"/>
          </p:cNvCxnSpPr>
          <p:nvPr/>
        </p:nvCxnSpPr>
        <p:spPr>
          <a:xfrm flipV="1">
            <a:off x="2195736" y="2060848"/>
            <a:ext cx="720080" cy="61206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32731" y="2780928"/>
            <a:ext cx="50405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Cooper Black" pitchFamily="18" charset="0"/>
              </a:rPr>
              <a:t> </a:t>
            </a:r>
            <a:r>
              <a:rPr lang="en-US" sz="4000" b="1" u="sng" dirty="0" err="1" smtClean="0">
                <a:solidFill>
                  <a:srgbClr val="C00000"/>
                </a:solidFill>
              </a:rPr>
              <a:t>V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</a:rPr>
              <a:t>eronika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, El</a:t>
            </a:r>
            <a:r>
              <a:rPr lang="en-US" sz="4000" b="1" u="sng" dirty="0" smtClean="0">
                <a:solidFill>
                  <a:srgbClr val="C00000"/>
                </a:solidFill>
              </a:rPr>
              <a:t>v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ira, </a:t>
            </a:r>
          </a:p>
          <a:p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 E</a:t>
            </a:r>
            <a:r>
              <a:rPr lang="en-US" sz="4000" b="1" u="sng" dirty="0" smtClean="0">
                <a:solidFill>
                  <a:srgbClr val="C00000"/>
                </a:solidFill>
              </a:rPr>
              <a:t>v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elin, </a:t>
            </a:r>
            <a:r>
              <a:rPr lang="en-US" sz="4000" b="1" u="sng" dirty="0" smtClean="0">
                <a:solidFill>
                  <a:srgbClr val="C00000"/>
                </a:solidFill>
              </a:rPr>
              <a:t>V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era, </a:t>
            </a:r>
            <a:r>
              <a:rPr lang="en-US" sz="4000" b="1" u="sng" dirty="0" smtClean="0">
                <a:solidFill>
                  <a:srgbClr val="C00000"/>
                </a:solidFill>
              </a:rPr>
              <a:t>V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iktor</a:t>
            </a:r>
          </a:p>
          <a:p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 die </a:t>
            </a:r>
            <a:r>
              <a:rPr lang="en-US" sz="4000" b="1" u="sng" dirty="0" smtClean="0">
                <a:solidFill>
                  <a:srgbClr val="C00000"/>
                </a:solidFill>
              </a:rPr>
              <a:t>V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ase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63888" y="2672916"/>
            <a:ext cx="5328592" cy="3674681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195736" y="2672916"/>
            <a:ext cx="666732" cy="97210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Анатолий\Music\vnimanie-3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69" y="733992"/>
            <a:ext cx="1049668" cy="6123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862468" y="1532111"/>
            <a:ext cx="648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f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08635" y="3376209"/>
            <a:ext cx="828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w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1028" name="Picture 4" descr="Анимашки Цвет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68" y="3760929"/>
            <a:ext cx="1338042" cy="24328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364351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484784"/>
            <a:ext cx="6561439" cy="4708103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Anna, Hanna, Hugo, Hans,</a:t>
            </a:r>
          </a:p>
          <a:p>
            <a:endParaRPr lang="en-US" sz="3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</a:rPr>
              <a:t>Deni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</a:rPr>
              <a:t>Ada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, Ina, Franz,</a:t>
            </a:r>
          </a:p>
          <a:p>
            <a:pPr lvl="1"/>
            <a:endParaRPr lang="en-US" sz="3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Toni, Susi, Monika,</a:t>
            </a:r>
          </a:p>
          <a:p>
            <a:endParaRPr lang="en-US" sz="3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Grete und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</a:rPr>
              <a:t>Veronika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!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1403648" y="548680"/>
            <a:ext cx="5256584" cy="936104"/>
          </a:xfrm>
          <a:prstGeom prst="cloud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C00000"/>
                </a:solidFill>
              </a:rPr>
              <a:t>Singen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wir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</a:rPr>
              <a:t>mit</a:t>
            </a:r>
            <a:r>
              <a:rPr lang="en-US" sz="3200" b="1" dirty="0" smtClean="0">
                <a:solidFill>
                  <a:srgbClr val="C00000"/>
                </a:solidFill>
              </a:rPr>
              <a:t>!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Анимашки Музыка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717032"/>
            <a:ext cx="2240756" cy="15121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17 - Урок 3 - Упр. 3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email"/>
          <a:stretch>
            <a:fillRect/>
          </a:stretch>
        </p:blipFill>
        <p:spPr>
          <a:xfrm>
            <a:off x="7331794" y="587727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75656" y="1231234"/>
            <a:ext cx="864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Cooper Black" panose="0208090404030B020404" pitchFamily="18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</a:rPr>
              <a:t>ie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764704"/>
            <a:ext cx="1728192" cy="18002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355976" y="1052736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Fr</a:t>
            </a:r>
            <a:r>
              <a:rPr lang="en-US" sz="5400" b="1" u="sng" dirty="0" smtClean="0">
                <a:solidFill>
                  <a:srgbClr val="C00000"/>
                </a:solidFill>
              </a:rPr>
              <a:t>ie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da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2770116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355976" y="2305294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en-US" sz="5400" b="1" u="sng" dirty="0" smtClean="0">
                <a:solidFill>
                  <a:srgbClr val="C00000"/>
                </a:solidFill>
              </a:rPr>
              <a:t>ie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ter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5976" y="3394771"/>
            <a:ext cx="35283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w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ie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w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ie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ie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ie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r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http://nversia.ru/imgs/news/gal/7768-62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31" y="2904119"/>
            <a:ext cx="2116849" cy="26143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876716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1484784"/>
            <a:ext cx="48716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Peter,    Petra</a:t>
            </a:r>
          </a:p>
          <a:p>
            <a:endParaRPr lang="en-US" sz="5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Papa</a:t>
            </a:r>
          </a:p>
          <a:p>
            <a:endParaRPr lang="en-US" sz="5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ie  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Puppe</a:t>
            </a:r>
            <a:endParaRPr lang="en-US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 descr="http://sp.bvf.ru/image/photo/77472_s2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57" y="3223721"/>
            <a:ext cx="2797567" cy="27975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11"/>
          <p:cNvSpPr txBox="1">
            <a:spLocks/>
          </p:cNvSpPr>
          <p:nvPr/>
        </p:nvSpPr>
        <p:spPr>
          <a:xfrm>
            <a:off x="611560" y="512453"/>
            <a:ext cx="2451811" cy="1541128"/>
          </a:xfrm>
          <a:prstGeom prst="wedgeEllipseCallout">
            <a:avLst/>
          </a:pr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P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p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74170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32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09120"/>
            <a:ext cx="1457647" cy="1517837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64904"/>
            <a:ext cx="1512169" cy="157461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433358"/>
            <a:ext cx="1457647" cy="151216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83568" y="692697"/>
            <a:ext cx="1403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eh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4780" y="2959272"/>
            <a:ext cx="14576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Cooper Black" panose="0208090404030B020404" pitchFamily="18" charset="0"/>
              </a:rPr>
              <a:t> </a:t>
            </a:r>
            <a:r>
              <a:rPr lang="en-US" sz="5400" b="1" dirty="0" smtClean="0">
                <a:solidFill>
                  <a:srgbClr val="C00000"/>
                </a:solidFill>
              </a:rPr>
              <a:t>ah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0339" y="4883317"/>
            <a:ext cx="14576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 oh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5715" y="846586"/>
            <a:ext cx="648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=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1745" y="2959273"/>
            <a:ext cx="648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=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1720" y="4912703"/>
            <a:ext cx="648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=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66911" y="735827"/>
            <a:ext cx="536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e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44558" y="2825918"/>
            <a:ext cx="959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Cooper Black" panose="0208090404030B020404" pitchFamily="18" charset="0"/>
              </a:rPr>
              <a:t> </a:t>
            </a:r>
            <a:r>
              <a:rPr lang="en-US" sz="5400" b="1" dirty="0" smtClean="0">
                <a:solidFill>
                  <a:srgbClr val="C00000"/>
                </a:solidFill>
              </a:rPr>
              <a:t>a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36531" y="4797152"/>
            <a:ext cx="701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Cooper Black" panose="0208090404030B020404" pitchFamily="18" charset="0"/>
              </a:rPr>
              <a:t> </a:t>
            </a:r>
            <a:r>
              <a:rPr lang="en-US" sz="5400" b="1" dirty="0" smtClean="0">
                <a:solidFill>
                  <a:srgbClr val="C00000"/>
                </a:solidFill>
              </a:rPr>
              <a:t>o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7110" y="1616027"/>
            <a:ext cx="5727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Auf  Wieders</a:t>
            </a:r>
            <a:r>
              <a:rPr lang="en-US" sz="5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en!</a:t>
            </a:r>
            <a:endParaRPr lang="ru-RU" sz="5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920" y="3040624"/>
            <a:ext cx="4424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Frau   H</a:t>
            </a:r>
            <a:r>
              <a:rPr lang="en-US" sz="5400" b="1" u="sng" dirty="0" smtClean="0">
                <a:solidFill>
                  <a:srgbClr val="C00000"/>
                </a:solidFill>
              </a:rPr>
              <a:t>ah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51920" y="4883317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Herr   P</a:t>
            </a:r>
            <a:r>
              <a:rPr lang="en-US" sz="5400" b="1" u="sng" dirty="0" smtClean="0">
                <a:solidFill>
                  <a:srgbClr val="C00000"/>
                </a:solidFill>
              </a:rPr>
              <a:t>oh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l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7" name="Picture 5" descr="Смайлы Прощание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679" y="374421"/>
            <a:ext cx="997521" cy="6783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065683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3968" y="908021"/>
            <a:ext cx="45010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Max,  Xenia </a:t>
            </a:r>
          </a:p>
          <a:p>
            <a:endParaRPr lang="ru-RU" sz="5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Pixi</a:t>
            </a:r>
            <a:endParaRPr lang="en-US" sz="5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5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Xerox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33</a:t>
            </a:fld>
            <a:endParaRPr lang="ru-RU"/>
          </a:p>
        </p:txBody>
      </p:sp>
      <p:pic>
        <p:nvPicPr>
          <p:cNvPr id="3" name="Picture 2" descr="http://fox-spb.ru/images/printers/xerox/613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284984"/>
            <a:ext cx="2996204" cy="29962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11"/>
          <p:cNvSpPr txBox="1">
            <a:spLocks/>
          </p:cNvSpPr>
          <p:nvPr/>
        </p:nvSpPr>
        <p:spPr>
          <a:xfrm>
            <a:off x="683568" y="906320"/>
            <a:ext cx="2451811" cy="1541128"/>
          </a:xfrm>
          <a:prstGeom prst="wedgeEllipseCallout">
            <a:avLst/>
          </a:pr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X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x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75474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5383696"/>
            <a:ext cx="5682208" cy="864096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Hans →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H</a:t>
            </a:r>
            <a:r>
              <a:rPr lang="en-US" sz="4400" b="1" dirty="0" err="1" smtClean="0">
                <a:solidFill>
                  <a:srgbClr val="C00000"/>
                </a:solidFill>
                <a:latin typeface="+mn-lt"/>
              </a:rPr>
              <a:t>ä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ns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-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chen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3074" name="Picture 2" descr="C:\Users\Анатолий\Music\detia-80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026" y="3980128"/>
            <a:ext cx="1218597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натолий\Downloads\cveta-14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207" y="4581128"/>
            <a:ext cx="5040560" cy="837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51520" y="548680"/>
            <a:ext cx="2448272" cy="2160240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Ää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4578" y="908720"/>
            <a:ext cx="51845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en-US" sz="5400" b="1" dirty="0" err="1" smtClean="0">
                <a:solidFill>
                  <a:srgbClr val="C00000"/>
                </a:solidFill>
              </a:rPr>
              <a:t>ä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hlen</a:t>
            </a:r>
            <a:endParaRPr lang="en-US" sz="5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Frau  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5400" b="1" dirty="0" err="1" smtClean="0">
                <a:solidFill>
                  <a:srgbClr val="C00000"/>
                </a:solidFill>
              </a:rPr>
              <a:t>ä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r</a:t>
            </a:r>
            <a:endParaRPr lang="en-US" sz="5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Herr  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Kr</a:t>
            </a:r>
            <a:r>
              <a:rPr lang="en-US" sz="5400" b="1" dirty="0" err="1" smtClean="0">
                <a:solidFill>
                  <a:srgbClr val="C00000"/>
                </a:solidFill>
              </a:rPr>
              <a:t>ä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mer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0658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3675229"/>
            <a:ext cx="4248472" cy="15910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Cooper Black" pitchFamily="18" charset="0"/>
              </a:rPr>
              <a:t>   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K</a:t>
            </a:r>
            <a:r>
              <a:rPr lang="en-US" sz="5400" b="1" dirty="0" smtClean="0">
                <a:solidFill>
                  <a:srgbClr val="C00000"/>
                </a:solidFill>
              </a:rPr>
              <a:t>ö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ln</a:t>
            </a:r>
          </a:p>
          <a:p>
            <a:pPr marL="0" indent="0">
              <a:buNone/>
            </a:pPr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G</a:t>
            </a:r>
            <a:r>
              <a:rPr lang="en-US" sz="5400" b="1" dirty="0" err="1" smtClean="0">
                <a:solidFill>
                  <a:srgbClr val="C00000"/>
                </a:solidFill>
              </a:rPr>
              <a:t>ö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ttingen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228184" y="692696"/>
            <a:ext cx="2448272" cy="2160240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  <a:cs typeface="Browallia New" panose="020B0604020202020204" pitchFamily="34" charset="-34"/>
              </a:rPr>
              <a:t>Öö</a:t>
            </a:r>
            <a:endParaRPr lang="ru-RU" sz="5400" dirty="0">
              <a:solidFill>
                <a:srgbClr val="C00000"/>
              </a:solidFill>
              <a:cs typeface="Browallia New" panose="020B0604020202020204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77517" y="2574152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J</a:t>
            </a:r>
            <a:r>
              <a:rPr lang="en-US" sz="5400" b="1" dirty="0" err="1" smtClean="0">
                <a:solidFill>
                  <a:srgbClr val="C00000"/>
                </a:solidFill>
              </a:rPr>
              <a:t>ö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rg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79491" y="830023"/>
            <a:ext cx="3204356" cy="47616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62" y="1196752"/>
            <a:ext cx="2664296" cy="402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448332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572000" y="548680"/>
            <a:ext cx="3750673" cy="501265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898" y="1052736"/>
            <a:ext cx="3252875" cy="41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497796"/>
            <a:ext cx="3600400" cy="939316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  <a:latin typeface="Cooper Black" pitchFamily="18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N</a:t>
            </a:r>
            <a:r>
              <a:rPr lang="en-US" b="1" dirty="0" err="1" smtClean="0">
                <a:solidFill>
                  <a:srgbClr val="C00000"/>
                </a:solidFill>
                <a:latin typeface="+mn-lt"/>
              </a:rPr>
              <a:t>ü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rnberg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0"/>
            <a:ext cx="3657600" cy="3767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Cooper Black" pitchFamily="18" charset="0"/>
              </a:rPr>
              <a:t>     </a:t>
            </a:r>
            <a:r>
              <a:rPr lang="en-US" sz="5400" b="1" dirty="0" err="1" smtClean="0">
                <a:solidFill>
                  <a:srgbClr val="C00000"/>
                </a:solidFill>
              </a:rPr>
              <a:t>Ü</a:t>
            </a:r>
            <a:r>
              <a:rPr lang="en-US" sz="5400" b="1" dirty="0" err="1" smtClean="0">
                <a:solidFill>
                  <a:srgbClr val="C00000"/>
                </a:solidFill>
                <a:ea typeface="Verdana"/>
                <a:cs typeface="Verdana"/>
              </a:rPr>
              <a:t>ü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Cooper Black" pitchFamily="18" charset="0"/>
              </a:rPr>
              <a:t>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043608" y="908720"/>
            <a:ext cx="2016224" cy="1941004"/>
          </a:xfrm>
          <a:prstGeom prst="ellipse">
            <a:avLst/>
          </a:prstGeom>
          <a:noFill/>
          <a:ln w="508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36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39552" y="4528208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en-US" sz="5400" b="1" dirty="0" err="1" smtClean="0">
                <a:solidFill>
                  <a:srgbClr val="C00000"/>
                </a:solidFill>
              </a:rPr>
              <a:t>ü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nchen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78439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229611" y="3068960"/>
            <a:ext cx="6294717" cy="352839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37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1728192" cy="1517837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1196752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C00000"/>
                </a:solidFill>
              </a:rPr>
              <a:t>sch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5816" y="769245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err="1" smtClean="0">
                <a:solidFill>
                  <a:srgbClr val="C00000"/>
                </a:solidFill>
              </a:rPr>
              <a:t>Sch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ura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,  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Sa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sch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a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7803" y="1988840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rgbClr val="C00000"/>
                </a:solidFill>
              </a:rPr>
              <a:t>Sch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werin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36668"/>
            <a:ext cx="5472608" cy="292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196853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95536" y="2174280"/>
            <a:ext cx="3816424" cy="427905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38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727" y="493012"/>
            <a:ext cx="17494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2276" y="642993"/>
            <a:ext cx="122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</a:rPr>
              <a:t>st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6138" y="1158899"/>
            <a:ext cx="4680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rgbClr val="C00000"/>
                </a:solidFill>
              </a:rPr>
              <a:t>St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effi</a:t>
            </a: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Das   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st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immt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6746" y="4380319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rgbClr val="C00000"/>
                </a:solidFill>
              </a:rPr>
              <a:t>St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uttgart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9" y="2492896"/>
            <a:ext cx="3301617" cy="370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803096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331640" y="2852936"/>
            <a:ext cx="5364596" cy="345638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39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727" y="493012"/>
            <a:ext cx="17494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2276" y="642993"/>
            <a:ext cx="122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</a:rPr>
              <a:t>sp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644007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rgbClr val="C00000"/>
                </a:solidFill>
              </a:rPr>
              <a:t>Sp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ort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1700808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rgbClr val="C00000"/>
                </a:solidFill>
              </a:rPr>
              <a:t>Sp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andau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688" y="3009503"/>
            <a:ext cx="47625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44824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40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93012"/>
            <a:ext cx="17494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90228" y="802872"/>
            <a:ext cx="122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</a:rPr>
              <a:t>tz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7009" y="826438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=   z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984" y="433540"/>
            <a:ext cx="360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accent1">
                    <a:lumMod val="75000"/>
                  </a:schemeClr>
                </a:solidFill>
              </a:rPr>
              <a:t>j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tz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t</a:t>
            </a:r>
            <a:endParaRPr lang="en-US" sz="5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We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tz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lar</a:t>
            </a:r>
            <a:endParaRPr lang="en-US" sz="5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die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Ka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tz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24" y="3026044"/>
            <a:ext cx="17494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90228" y="3335904"/>
            <a:ext cx="122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</a:rPr>
              <a:t>th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55735" y="3381353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=   t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7904" y="4107429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Ru</a:t>
            </a:r>
            <a:r>
              <a:rPr lang="en-US" sz="5400" b="1" u="sng" dirty="0" smtClean="0">
                <a:solidFill>
                  <a:srgbClr val="C00000"/>
                </a:solidFill>
              </a:rPr>
              <a:t>th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, 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Lo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th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ar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7904" y="5035465"/>
            <a:ext cx="5162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rgbClr val="C00000"/>
                </a:solidFill>
              </a:rPr>
              <a:t>Th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ü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ringen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Picture 2" descr="Анимашки Кошки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011" y="1844824"/>
            <a:ext cx="1500527" cy="21168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450197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41</a:t>
            </a:fld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34" y="980728"/>
            <a:ext cx="17494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18220" y="1196752"/>
            <a:ext cx="122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p</a:t>
            </a:r>
            <a:r>
              <a:rPr lang="en-US" sz="5400" b="1" dirty="0" err="1" smtClean="0">
                <a:solidFill>
                  <a:srgbClr val="C00000"/>
                </a:solidFill>
              </a:rPr>
              <a:t>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8059" y="1290588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=   f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6016" y="1174525"/>
            <a:ext cx="32403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rgbClr val="C00000"/>
                </a:solidFill>
              </a:rPr>
              <a:t>Ph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ilipp</a:t>
            </a:r>
          </a:p>
          <a:p>
            <a:endParaRPr lang="en-US" sz="5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5400" b="1" u="sng" dirty="0" smtClean="0">
                <a:solidFill>
                  <a:srgbClr val="C00000"/>
                </a:solidFill>
              </a:rPr>
              <a:t>Ph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ilatelist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34" y="3501008"/>
            <a:ext cx="3271682" cy="2528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559919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42</a:t>
            </a:fld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17494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9542" y="620688"/>
            <a:ext cx="1681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</a:rPr>
              <a:t>tsch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4102" name="Picture 6" descr="http://learnlearn.net/Europa2/res/Default/ESS_PasteBitmap002481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1241" y="2220305"/>
            <a:ext cx="3255343" cy="41455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99992" y="824338"/>
            <a:ext cx="48245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Deu</a:t>
            </a:r>
            <a:r>
              <a:rPr lang="en-US" sz="4400" b="1" u="sng" dirty="0" smtClean="0">
                <a:solidFill>
                  <a:srgbClr val="C00000"/>
                </a:solidFill>
              </a:rPr>
              <a:t>tsch</a:t>
            </a:r>
          </a:p>
          <a:p>
            <a:endParaRPr lang="en-US" sz="4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Deu</a:t>
            </a:r>
            <a:r>
              <a:rPr lang="en-US" sz="4400" b="1" u="sng" dirty="0" smtClean="0">
                <a:solidFill>
                  <a:srgbClr val="C00000"/>
                </a:solidFill>
              </a:rPr>
              <a:t>tsch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land</a:t>
            </a:r>
          </a:p>
          <a:p>
            <a:endParaRPr lang="en-US" sz="4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Bundesrepublik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Deu</a:t>
            </a:r>
            <a:r>
              <a:rPr lang="en-US" sz="4400" b="1" u="sng" dirty="0" smtClean="0">
                <a:solidFill>
                  <a:srgbClr val="C00000"/>
                </a:solidFill>
              </a:rPr>
              <a:t>tsch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land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8545" y="2220305"/>
            <a:ext cx="3255343" cy="41455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02172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283968" y="1462361"/>
            <a:ext cx="3888432" cy="279925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43</a:t>
            </a:fld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17494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7405" y="620688"/>
            <a:ext cx="1681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smtClean="0">
                <a:solidFill>
                  <a:srgbClr val="C00000"/>
                </a:solidFill>
              </a:rPr>
              <a:t> aa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8977" y="786532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=   a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50824" y="324867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aa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rbr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  <a:ea typeface="Verdana"/>
                <a:cs typeface="Verdana"/>
              </a:rPr>
              <a:t>ü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cken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 descr="http://b2b.chaika.ru/workdir/tours_pha/765/big_5295_saarbr_k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735" y="1709862"/>
            <a:ext cx="3256898" cy="2304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36" y="3754032"/>
            <a:ext cx="17494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73478" y="4063892"/>
            <a:ext cx="1681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</a:rPr>
              <a:t>äu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8977" y="4923729"/>
            <a:ext cx="6624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äu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si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,  Herr 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äu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me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72242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44</a:t>
            </a:fld>
            <a:endParaRPr lang="ru-RU"/>
          </a:p>
        </p:txBody>
      </p:sp>
      <p:sp>
        <p:nvSpPr>
          <p:cNvPr id="3" name="Объект 11"/>
          <p:cNvSpPr txBox="1">
            <a:spLocks/>
          </p:cNvSpPr>
          <p:nvPr/>
        </p:nvSpPr>
        <p:spPr>
          <a:xfrm>
            <a:off x="845595" y="548680"/>
            <a:ext cx="2451811" cy="1541128"/>
          </a:xfrm>
          <a:prstGeom prst="wedgeEllipseCallout">
            <a:avLst/>
          </a:pr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Q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q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2853" y="384222"/>
            <a:ext cx="43204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rgbClr val="C00000"/>
                </a:solidFill>
              </a:rPr>
              <a:t>Qu</a:t>
            </a:r>
            <a:r>
              <a:rPr lang="en-US" sz="5400" b="1" dirty="0" smtClean="0">
                <a:solidFill>
                  <a:srgbClr val="C87D0E"/>
                </a:solidFill>
              </a:rPr>
              <a:t>adrat</a:t>
            </a:r>
          </a:p>
          <a:p>
            <a:r>
              <a:rPr lang="en-US" sz="5400" b="1" dirty="0" smtClean="0">
                <a:solidFill>
                  <a:srgbClr val="C87D0E"/>
                </a:solidFill>
              </a:rPr>
              <a:t>A</a:t>
            </a:r>
            <a:r>
              <a:rPr lang="en-US" sz="5400" b="1" u="sng" dirty="0" smtClean="0">
                <a:solidFill>
                  <a:srgbClr val="C00000"/>
                </a:solidFill>
              </a:rPr>
              <a:t>qu</a:t>
            </a:r>
            <a:r>
              <a:rPr lang="en-US" sz="5400" b="1" dirty="0" smtClean="0">
                <a:solidFill>
                  <a:srgbClr val="C87D0E"/>
                </a:solidFill>
              </a:rPr>
              <a:t>arium</a:t>
            </a:r>
          </a:p>
          <a:p>
            <a:r>
              <a:rPr lang="en-US" sz="5400" b="1" dirty="0" err="1" smtClean="0">
                <a:solidFill>
                  <a:srgbClr val="C87D0E"/>
                </a:solidFill>
              </a:rPr>
              <a:t>A</a:t>
            </a:r>
            <a:r>
              <a:rPr lang="en-US" sz="5400" b="1" u="sng" dirty="0" err="1" smtClean="0">
                <a:solidFill>
                  <a:srgbClr val="C00000"/>
                </a:solidFill>
              </a:rPr>
              <a:t>qu</a:t>
            </a:r>
            <a:r>
              <a:rPr lang="en-US" sz="5400" b="1" dirty="0" err="1" smtClean="0">
                <a:solidFill>
                  <a:srgbClr val="C87D0E"/>
                </a:solidFill>
              </a:rPr>
              <a:t>arell</a:t>
            </a:r>
            <a:endParaRPr lang="ru-RU" sz="5400" b="1" dirty="0">
              <a:solidFill>
                <a:srgbClr val="C87D0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76" y="3183899"/>
            <a:ext cx="1752794" cy="1546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45595" y="3356992"/>
            <a:ext cx="1752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   </a:t>
            </a:r>
            <a:r>
              <a:rPr lang="en-US" sz="5400" b="1" dirty="0" err="1" smtClean="0">
                <a:solidFill>
                  <a:srgbClr val="C00000"/>
                </a:solidFill>
              </a:rPr>
              <a:t>qu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5870" y="3495245"/>
            <a:ext cx="2240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=   kw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Анимашки Животны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070" y="4149080"/>
            <a:ext cx="1841625" cy="14548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001662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45</a:t>
            </a:fld>
            <a:endParaRPr lang="ru-RU"/>
          </a:p>
        </p:txBody>
      </p:sp>
      <p:sp>
        <p:nvSpPr>
          <p:cNvPr id="3" name="Объект 11"/>
          <p:cNvSpPr txBox="1">
            <a:spLocks/>
          </p:cNvSpPr>
          <p:nvPr/>
        </p:nvSpPr>
        <p:spPr>
          <a:xfrm>
            <a:off x="179512" y="1565881"/>
            <a:ext cx="2451811" cy="1541128"/>
          </a:xfrm>
          <a:prstGeom prst="wedgeEllipseCallout">
            <a:avLst/>
          </a:pr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Y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y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1960" y="2060848"/>
            <a:ext cx="45591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C00000"/>
                </a:solidFill>
              </a:rPr>
              <a:t>Y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psilon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das Hobb</a:t>
            </a:r>
            <a:r>
              <a:rPr lang="en-US" sz="5400" b="1" dirty="0" smtClean="0">
                <a:solidFill>
                  <a:srgbClr val="C00000"/>
                </a:solidFill>
              </a:rPr>
              <a:t>y</a:t>
            </a:r>
          </a:p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Bill</a:t>
            </a:r>
            <a:r>
              <a:rPr lang="en-US" sz="5400" b="1" dirty="0" smtClean="0">
                <a:solidFill>
                  <a:srgbClr val="C00000"/>
                </a:solidFill>
              </a:rPr>
              <a:t>y</a:t>
            </a:r>
          </a:p>
          <a:p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as 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5400" b="1" dirty="0" err="1" smtClean="0">
                <a:solidFill>
                  <a:srgbClr val="C00000"/>
                </a:solidFill>
              </a:rPr>
              <a:t>y</a:t>
            </a:r>
            <a:r>
              <a:rPr lang="en-US" sz="5400" b="1" dirty="0" err="1" smtClean="0">
                <a:solidFill>
                  <a:schemeClr val="accent1">
                    <a:lumMod val="75000"/>
                  </a:schemeClr>
                </a:solidFill>
              </a:rPr>
              <a:t>lophon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03440" y="631922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as G</a:t>
            </a:r>
            <a:r>
              <a:rPr lang="en-US" sz="5400" b="1" dirty="0" smtClean="0">
                <a:solidFill>
                  <a:srgbClr val="C00000"/>
                </a:solidFill>
              </a:rPr>
              <a:t>y</a:t>
            </a:r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</a:rPr>
              <a:t>mnasium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2077" y="2336445"/>
            <a:ext cx="500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C00000"/>
                </a:solidFill>
              </a:rPr>
              <a:t>i</a:t>
            </a:r>
            <a:endParaRPr lang="ru-RU" sz="5400" b="1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2631323" y="1565881"/>
            <a:ext cx="515821" cy="350951"/>
          </a:xfrm>
          <a:prstGeom prst="straightConnector1">
            <a:avLst/>
          </a:prstGeom>
          <a:ln w="38100">
            <a:solidFill>
              <a:srgbClr val="C87D0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631323" y="1916832"/>
            <a:ext cx="515821" cy="419613"/>
          </a:xfrm>
          <a:prstGeom prst="straightConnector1">
            <a:avLst/>
          </a:prstGeom>
          <a:ln w="38100">
            <a:solidFill>
              <a:srgbClr val="C87D0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42695" y="839445"/>
            <a:ext cx="77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  <a:ea typeface="Verdana"/>
                <a:cs typeface="Verdana"/>
              </a:rPr>
              <a:t>ü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2053" name="Picture 5" descr="http://allmobiles.my1.ru/_ld/4/70135464.jpg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2843"/>
          <a:stretch/>
        </p:blipFill>
        <p:spPr bwMode="auto">
          <a:xfrm>
            <a:off x="350830" y="3259775"/>
            <a:ext cx="3107559" cy="280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02554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46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87624" y="482769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Wer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kann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  das  gut  </a:t>
            </a:r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lesen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sz="4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179512" y="1107572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ch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7" name="Пятно 1 6"/>
          <p:cNvSpPr/>
          <p:nvPr/>
        </p:nvSpPr>
        <p:spPr>
          <a:xfrm>
            <a:off x="6444208" y="1107572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sch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395536" y="3645024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st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9" name="Пятно 1 8"/>
          <p:cNvSpPr/>
          <p:nvPr/>
        </p:nvSpPr>
        <p:spPr>
          <a:xfrm>
            <a:off x="3383868" y="1772816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ck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10" name="Пятно 1 9"/>
          <p:cNvSpPr/>
          <p:nvPr/>
        </p:nvSpPr>
        <p:spPr>
          <a:xfrm>
            <a:off x="3333239" y="4221088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sp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11" name="Пятно 1 10"/>
          <p:cNvSpPr/>
          <p:nvPr/>
        </p:nvSpPr>
        <p:spPr>
          <a:xfrm>
            <a:off x="6444208" y="3501008"/>
            <a:ext cx="2520280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tsch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12" name="Picture 2" descr="C:\Users\Анатолий\Pictures\600938839.g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223" y="482769"/>
            <a:ext cx="845071" cy="10563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443595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87624" y="482769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Wer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kann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  das  gut  </a:t>
            </a:r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lesen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sz="4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1CD067-725C-4253-B8BB-C18DC7E6CB40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5" name="Пятно 1 4"/>
          <p:cNvSpPr/>
          <p:nvPr/>
        </p:nvSpPr>
        <p:spPr>
          <a:xfrm>
            <a:off x="179512" y="1107572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tz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6444208" y="1107572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C00000"/>
                </a:solidFill>
              </a:rPr>
              <a:t>p</a:t>
            </a:r>
            <a:r>
              <a:rPr lang="en-US" sz="5400" b="1" dirty="0" err="1" smtClean="0">
                <a:solidFill>
                  <a:srgbClr val="C00000"/>
                </a:solidFill>
              </a:rPr>
              <a:t>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3383868" y="2060848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th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9" name="Пятно 1 8"/>
          <p:cNvSpPr/>
          <p:nvPr/>
        </p:nvSpPr>
        <p:spPr>
          <a:xfrm>
            <a:off x="971600" y="3807619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qu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Анатолий\Pictures\60093883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774962"/>
            <a:ext cx="1690142" cy="21126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076097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48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87624" y="482769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Wer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kann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  das  gut  </a:t>
            </a:r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lesen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sz="4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1CD067-725C-4253-B8BB-C18DC7E6CB40}" type="slidenum">
              <a:rPr lang="ru-RU" smtClean="0"/>
              <a:pPr/>
              <a:t>48</a:t>
            </a:fld>
            <a:endParaRPr lang="ru-RU"/>
          </a:p>
        </p:txBody>
      </p:sp>
      <p:sp>
        <p:nvSpPr>
          <p:cNvPr id="5" name="Пятно 1 4"/>
          <p:cNvSpPr/>
          <p:nvPr/>
        </p:nvSpPr>
        <p:spPr>
          <a:xfrm>
            <a:off x="71500" y="1160543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ei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6444208" y="1107572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ie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3382570" y="1190655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eu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9" name="Пятно 1 8"/>
          <p:cNvSpPr/>
          <p:nvPr/>
        </p:nvSpPr>
        <p:spPr>
          <a:xfrm>
            <a:off x="323528" y="3774962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</a:rPr>
              <a:t>ah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Анатолий\Pictures\600938839.g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42422"/>
            <a:ext cx="1008112" cy="12601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ятно 1 9"/>
          <p:cNvSpPr/>
          <p:nvPr/>
        </p:nvSpPr>
        <p:spPr>
          <a:xfrm>
            <a:off x="6503876" y="3751294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C00000"/>
                </a:solidFill>
              </a:rPr>
              <a:t>u</a:t>
            </a:r>
            <a:r>
              <a:rPr lang="en-US" sz="5400" b="1" dirty="0" smtClean="0">
                <a:solidFill>
                  <a:srgbClr val="C00000"/>
                </a:solidFill>
              </a:rPr>
              <a:t>h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11" name="Пятно 1 10"/>
          <p:cNvSpPr/>
          <p:nvPr/>
        </p:nvSpPr>
        <p:spPr>
          <a:xfrm>
            <a:off x="3382570" y="3766808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C00000"/>
                </a:solidFill>
              </a:rPr>
              <a:t>o</a:t>
            </a:r>
            <a:r>
              <a:rPr lang="en-US" sz="5400" b="1" dirty="0" smtClean="0">
                <a:solidFill>
                  <a:srgbClr val="C00000"/>
                </a:solidFill>
              </a:rPr>
              <a:t>h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38249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49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87624" y="482769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Wer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kann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  das  gut  </a:t>
            </a:r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lesen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sz="4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1CD067-725C-4253-B8BB-C18DC7E6CB40}" type="slidenum">
              <a:rPr lang="ru-RU" smtClean="0"/>
              <a:pPr/>
              <a:t>49</a:t>
            </a:fld>
            <a:endParaRPr lang="ru-RU"/>
          </a:p>
        </p:txBody>
      </p:sp>
      <p:sp>
        <p:nvSpPr>
          <p:cNvPr id="5" name="Пятно 1 4"/>
          <p:cNvSpPr/>
          <p:nvPr/>
        </p:nvSpPr>
        <p:spPr>
          <a:xfrm>
            <a:off x="71500" y="2004885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</a:rPr>
              <a:t>ä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3383868" y="3825428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</a:rPr>
              <a:t>ö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Анатолий\Pictures\60093883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555" y="1424833"/>
            <a:ext cx="1206486" cy="15081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ятно 1 9"/>
          <p:cNvSpPr/>
          <p:nvPr/>
        </p:nvSpPr>
        <p:spPr>
          <a:xfrm>
            <a:off x="6696236" y="2037094"/>
            <a:ext cx="2232248" cy="2262194"/>
          </a:xfrm>
          <a:prstGeom prst="irregularSeal1">
            <a:avLst/>
          </a:prstGeom>
          <a:solidFill>
            <a:srgbClr val="A7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ea typeface="Verdana"/>
                <a:cs typeface="Verdana"/>
              </a:rPr>
              <a:t>ü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26713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50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07704" y="404664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rgbClr val="C87D0E"/>
                </a:solidFill>
              </a:rPr>
              <a:t>Was  </a:t>
            </a:r>
            <a:r>
              <a:rPr lang="en-US" sz="5400" b="1" u="sng" dirty="0" err="1" smtClean="0">
                <a:solidFill>
                  <a:srgbClr val="C87D0E"/>
                </a:solidFill>
              </a:rPr>
              <a:t>fehlt</a:t>
            </a:r>
            <a:r>
              <a:rPr lang="en-US" sz="5400" b="1" u="sng" dirty="0" smtClean="0">
                <a:solidFill>
                  <a:srgbClr val="C87D0E"/>
                </a:solidFill>
              </a:rPr>
              <a:t>  </a:t>
            </a:r>
            <a:r>
              <a:rPr lang="en-US" sz="5400" b="1" u="sng" dirty="0" err="1" smtClean="0">
                <a:solidFill>
                  <a:srgbClr val="C87D0E"/>
                </a:solidFill>
              </a:rPr>
              <a:t>hier</a:t>
            </a:r>
            <a:r>
              <a:rPr lang="en-US" sz="5400" b="1" u="sng" dirty="0" smtClean="0">
                <a:solidFill>
                  <a:srgbClr val="C87D0E"/>
                </a:solidFill>
              </a:rPr>
              <a:t>?</a:t>
            </a:r>
            <a:endParaRPr lang="ru-RU" sz="5400" b="1" u="sng" dirty="0">
              <a:solidFill>
                <a:srgbClr val="C87D0E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478984" y="1484784"/>
            <a:ext cx="3960440" cy="1368152"/>
          </a:xfrm>
          <a:prstGeom prst="flowChartPunchedTape">
            <a:avLst/>
          </a:prstGeom>
          <a:solidFill>
            <a:srgbClr val="AEF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</a:rPr>
              <a:t>L _ </a:t>
            </a:r>
            <a:r>
              <a:rPr lang="en-US" sz="5400" b="1" dirty="0" err="1" smtClean="0">
                <a:solidFill>
                  <a:srgbClr val="C00000"/>
                </a:solidFill>
              </a:rPr>
              <a:t>rs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1707195"/>
            <a:ext cx="576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6600"/>
                </a:solidFill>
              </a:rPr>
              <a:t>a</a:t>
            </a:r>
            <a:endParaRPr lang="ru-RU" sz="5400" b="1" dirty="0">
              <a:solidFill>
                <a:srgbClr val="006600"/>
              </a:solidFill>
            </a:endParaRP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4968044" y="2286962"/>
            <a:ext cx="3960440" cy="1368152"/>
          </a:xfrm>
          <a:prstGeom prst="flowChartPunchedTape">
            <a:avLst/>
          </a:prstGeom>
          <a:solidFill>
            <a:srgbClr val="AEF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</a:rPr>
              <a:t>S _ </a:t>
            </a:r>
            <a:r>
              <a:rPr lang="en-US" sz="5400" b="1" dirty="0" err="1" smtClean="0">
                <a:solidFill>
                  <a:srgbClr val="C00000"/>
                </a:solidFill>
              </a:rPr>
              <a:t>si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4228" y="2509373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6600"/>
                </a:solidFill>
              </a:rPr>
              <a:t>u</a:t>
            </a:r>
            <a:endParaRPr lang="ru-RU" sz="5400" b="1" dirty="0">
              <a:solidFill>
                <a:srgbClr val="006600"/>
              </a:solidFill>
            </a:endParaRP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359532" y="3212976"/>
            <a:ext cx="3960440" cy="1368152"/>
          </a:xfrm>
          <a:prstGeom prst="flowChartPunchedTape">
            <a:avLst/>
          </a:prstGeom>
          <a:solidFill>
            <a:srgbClr val="AEF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</a:rPr>
              <a:t>A _ ton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4968044" y="4221088"/>
            <a:ext cx="3960440" cy="1368152"/>
          </a:xfrm>
          <a:prstGeom prst="flowChartPunchedTape">
            <a:avLst/>
          </a:prstGeom>
          <a:solidFill>
            <a:srgbClr val="AEF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</a:rPr>
              <a:t>Ve</a:t>
            </a:r>
            <a:r>
              <a:rPr lang="en-US" sz="5400" b="1" dirty="0" smtClean="0">
                <a:solidFill>
                  <a:srgbClr val="C00000"/>
                </a:solidFill>
              </a:rPr>
              <a:t> _ </a:t>
            </a:r>
            <a:r>
              <a:rPr lang="en-US" sz="5400" b="1" dirty="0" err="1" smtClean="0">
                <a:solidFill>
                  <a:srgbClr val="C00000"/>
                </a:solidFill>
              </a:rPr>
              <a:t>onika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478984" y="5157192"/>
            <a:ext cx="3960440" cy="1368152"/>
          </a:xfrm>
          <a:prstGeom prst="flowChartPunchedTape">
            <a:avLst/>
          </a:prstGeom>
          <a:solidFill>
            <a:srgbClr val="AEF8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</a:rPr>
              <a:t>J _ </a:t>
            </a:r>
            <a:r>
              <a:rPr lang="en-US" sz="5400" b="1" dirty="0" err="1" smtClean="0">
                <a:solidFill>
                  <a:srgbClr val="C00000"/>
                </a:solidFill>
              </a:rPr>
              <a:t>na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9772" y="3471747"/>
            <a:ext cx="72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6600"/>
                </a:solidFill>
              </a:rPr>
              <a:t>n</a:t>
            </a:r>
            <a:endParaRPr lang="ru-RU" sz="5400" b="1" dirty="0">
              <a:solidFill>
                <a:srgbClr val="00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82694" y="5379603"/>
            <a:ext cx="540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6600"/>
                </a:solidFill>
              </a:rPr>
              <a:t>a</a:t>
            </a:r>
            <a:endParaRPr lang="ru-RU" sz="5400" b="1" dirty="0">
              <a:solidFill>
                <a:srgbClr val="00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6186" y="4456273"/>
            <a:ext cx="7560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6600"/>
                </a:solidFill>
              </a:rPr>
              <a:t>r</a:t>
            </a:r>
            <a:endParaRPr lang="ru-RU" sz="5400" b="1" dirty="0">
              <a:solidFill>
                <a:srgbClr val="006600"/>
              </a:solidFill>
            </a:endParaRPr>
          </a:p>
        </p:txBody>
      </p:sp>
      <p:pic>
        <p:nvPicPr>
          <p:cNvPr id="16" name="Picture 2" descr="C:\Users\Анатолий\Pictures\60093883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654633"/>
            <a:ext cx="1206486" cy="15081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258559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  <p:bldP spid="14" grpId="0"/>
      <p:bldP spid="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51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11273" y="26064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Wer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wohnt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im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000" b="1" u="sng" dirty="0" err="1" smtClean="0">
                <a:solidFill>
                  <a:schemeClr val="accent1">
                    <a:lumMod val="75000"/>
                  </a:schemeClr>
                </a:solidFill>
              </a:rPr>
              <a:t>Märchenhaus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sz="4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7736" y="2217238"/>
            <a:ext cx="8158020" cy="4392488"/>
          </a:xfrm>
          <a:prstGeom prst="rect">
            <a:avLst/>
          </a:prstGeom>
          <a:solidFill>
            <a:srgbClr val="FCCD9A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292270" y="1315698"/>
            <a:ext cx="8568952" cy="936104"/>
          </a:xfrm>
          <a:prstGeom prst="triangle">
            <a:avLst>
              <a:gd name="adj" fmla="val 50324"/>
            </a:avLst>
          </a:prstGeom>
          <a:solidFill>
            <a:srgbClr val="E859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://img0.liveinternet.ru/images/attach/c/6/89/400/89400658_large_Dyuymovochka_illyustraciya_2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E8DAC0"/>
              </a:clrFrom>
              <a:clrTo>
                <a:srgbClr val="E8DAC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06" y="2251802"/>
            <a:ext cx="2016224" cy="13191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5556" y="3524051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D</a:t>
            </a:r>
            <a:r>
              <a:rPr lang="en-US" sz="2400" b="1" dirty="0" smtClean="0">
                <a:solidFill>
                  <a:srgbClr val="C00000"/>
                </a:solidFill>
              </a:rPr>
              <a:t> . . . . . . . . . . 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0422" y="352405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</a:rPr>
              <a:t>äumelinchen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3076" name="Picture 4" descr="http://illustrators.ru/illustrations/352121_original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251802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497736" y="4257092"/>
            <a:ext cx="8158020" cy="0"/>
          </a:xfrm>
          <a:prstGeom prst="line">
            <a:avLst/>
          </a:prstGeom>
          <a:ln w="38100">
            <a:solidFill>
              <a:srgbClr val="E859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131840" y="2204864"/>
            <a:ext cx="0" cy="4392488"/>
          </a:xfrm>
          <a:prstGeom prst="line">
            <a:avLst/>
          </a:prstGeom>
          <a:ln w="38100">
            <a:solidFill>
              <a:srgbClr val="E859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940152" y="2206164"/>
            <a:ext cx="0" cy="4391188"/>
          </a:xfrm>
          <a:prstGeom prst="line">
            <a:avLst/>
          </a:prstGeom>
          <a:ln w="38100">
            <a:solidFill>
              <a:srgbClr val="E859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75856" y="3691962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A ………..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40642" y="366362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</a:rPr>
              <a:t>schenputtel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51802"/>
            <a:ext cx="1109662" cy="146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069280" y="3687464"/>
            <a:ext cx="2492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N……….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83111" y="3682528"/>
            <a:ext cx="1728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</a:rPr>
              <a:t>ussknacker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10" y="4339850"/>
            <a:ext cx="1068257" cy="141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12510" y="5757070"/>
            <a:ext cx="20152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R ……….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8150" y="5757070"/>
            <a:ext cx="1756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</a:rPr>
              <a:t>otkäppchen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067" y="4446434"/>
            <a:ext cx="1204052" cy="120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286098" y="5702306"/>
            <a:ext cx="2294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C00000"/>
                </a:solidFill>
              </a:rPr>
              <a:t>Sch</a:t>
            </a:r>
            <a:r>
              <a:rPr lang="en-US" sz="3200" b="1" dirty="0" smtClean="0">
                <a:solidFill>
                  <a:srgbClr val="C00000"/>
                </a:solidFill>
              </a:rPr>
              <a:t>………..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06025" y="5706508"/>
            <a:ext cx="1906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</a:rPr>
              <a:t>neewittchen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828" y="4185900"/>
            <a:ext cx="1602221" cy="167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940152" y="5745360"/>
            <a:ext cx="1965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B…….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38772" y="5724857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</a:rPr>
              <a:t>uratino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95591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6" grpId="0"/>
      <p:bldP spid="20" grpId="0"/>
      <p:bldP spid="2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2647" y="2094665"/>
            <a:ext cx="4012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smayli.ru/data/smiles/detia-850.gif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16197" y="802921"/>
            <a:ext cx="1451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</a:rPr>
              <a:t>Картинки</a:t>
            </a:r>
            <a:endParaRPr lang="ru-RU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7517" y="2463997"/>
            <a:ext cx="4012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smayli.ru/data/smiles/detia-690.gif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7518" y="2833329"/>
            <a:ext cx="4012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smayli.ru/data/smiles/detia-596.gif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47516" y="3202661"/>
            <a:ext cx="4012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smayli.ru/data/smiles/detia-663.gif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E91CD067-725C-4253-B8BB-C18DC7E6CB40}" type="slidenum">
              <a:rPr lang="ru-RU" smtClean="0"/>
              <a:pPr algn="l"/>
              <a:t>52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16197" y="4310485"/>
            <a:ext cx="4070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6"/>
              </a:rPr>
              <a:t> </a:t>
            </a:r>
            <a:r>
              <a:rPr lang="en-US" dirty="0" smtClean="0">
                <a:hlinkClick r:id="rId6"/>
              </a:rPr>
              <a:t>http</a:t>
            </a:r>
            <a:r>
              <a:rPr lang="en-US" dirty="0">
                <a:hlinkClick r:id="rId6"/>
              </a:rPr>
              <a:t>://</a:t>
            </a:r>
            <a:r>
              <a:rPr lang="en-US" dirty="0" smtClean="0">
                <a:hlinkClick r:id="rId6"/>
              </a:rPr>
              <a:t>smayli.ru/data/smiles/detia-579.gif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56188" y="3941153"/>
            <a:ext cx="4012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smayli.ru/data/smiles/detia-656.gif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50979" y="4679989"/>
            <a:ext cx="4012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http://</a:t>
            </a:r>
            <a:r>
              <a:rPr lang="en-US" dirty="0" smtClean="0">
                <a:hlinkClick r:id="rId8"/>
              </a:rPr>
              <a:t>smayli.ru/data/smiles/detia-285.gif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60481" y="5049321"/>
            <a:ext cx="4051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smayli.ru/data/smiles/detia-822.gif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47518" y="5417111"/>
            <a:ext cx="41566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smayli.ru/data/smiles/detia-579.gif</a:t>
            </a:r>
            <a:r>
              <a:rPr lang="en-US" dirty="0" smtClean="0"/>
              <a:t> 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64780" y="5814556"/>
            <a:ext cx="41566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http://</a:t>
            </a:r>
            <a:r>
              <a:rPr lang="en-US" dirty="0" smtClean="0">
                <a:hlinkClick r:id="rId10"/>
              </a:rPr>
              <a:t>smayli.ru/data/smiles/detia-593.gif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64780" y="3571993"/>
            <a:ext cx="4004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1"/>
              </a:rPr>
              <a:t>http://</a:t>
            </a:r>
            <a:r>
              <a:rPr lang="en-US" dirty="0" smtClean="0">
                <a:hlinkClick r:id="rId11"/>
              </a:rPr>
              <a:t>smayli.ru/data/smiles/detia-511.gif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47517" y="1677689"/>
            <a:ext cx="7535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2"/>
              </a:rPr>
              <a:t>http://</a:t>
            </a:r>
            <a:r>
              <a:rPr lang="en-US" dirty="0" smtClean="0">
                <a:hlinkClick r:id="rId12"/>
              </a:rPr>
              <a:t>photoload.ru/data/ff/e5/b4/ffe5b4d35277d38a92e954449c3cbde6.jpg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691680" y="461863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Список использованных ресурсов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64780" y="1354329"/>
            <a:ext cx="743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3"/>
              </a:rPr>
              <a:t>http://</a:t>
            </a:r>
            <a:r>
              <a:rPr lang="en-US" dirty="0" smtClean="0">
                <a:hlinkClick r:id="rId13"/>
              </a:rPr>
              <a:t>www.classifieds24.ru/images/2450/2449989/large_1.jpg</a:t>
            </a:r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652648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53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40493" y="679998"/>
            <a:ext cx="4012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smayli.ru/data/smiles/detia-381.gif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40494" y="1191721"/>
            <a:ext cx="40440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smayli.ru/data/smiles/detia-752.gif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34002" y="1588191"/>
            <a:ext cx="4353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smayli.ru/data/smiles/pticia-1021.gif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1677" y="2033409"/>
            <a:ext cx="74311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cs625731.vk.me/v625731531/16ef3/wtl2bsxYviU.jpg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5742" y="2422135"/>
            <a:ext cx="4463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</a:t>
            </a:r>
            <a:r>
              <a:rPr lang="en-US" dirty="0">
                <a:hlinkClick r:id="rId6"/>
              </a:rPr>
              <a:t>://</a:t>
            </a:r>
            <a:r>
              <a:rPr lang="en-US" dirty="0" smtClean="0">
                <a:hlinkClick r:id="rId6"/>
              </a:rPr>
              <a:t>smayli.ru/data/smiles/koshkia-1345.gif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5285" y="2821726"/>
            <a:ext cx="48228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7"/>
              </a:rPr>
              <a:t> </a:t>
            </a:r>
            <a:r>
              <a:rPr lang="en-US" dirty="0" smtClean="0">
                <a:hlinkClick r:id="rId7"/>
              </a:rPr>
              <a:t>http</a:t>
            </a:r>
            <a:r>
              <a:rPr lang="en-US" dirty="0">
                <a:hlinkClick r:id="rId7"/>
              </a:rPr>
              <a:t>://</a:t>
            </a:r>
            <a:r>
              <a:rPr lang="en-US" dirty="0" smtClean="0">
                <a:hlinkClick r:id="rId7"/>
              </a:rPr>
              <a:t>smayli.ru/data/smiles/detia-660.gif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9666" y="3237803"/>
            <a:ext cx="66407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8"/>
              </a:rPr>
              <a:t>http</a:t>
            </a:r>
            <a:r>
              <a:rPr lang="en-US" dirty="0">
                <a:hlinkClick r:id="rId8"/>
              </a:rPr>
              <a:t>://</a:t>
            </a:r>
            <a:r>
              <a:rPr lang="en-US" dirty="0" smtClean="0">
                <a:hlinkClick r:id="rId8"/>
              </a:rPr>
              <a:t>www.photo138.com/0/AWS/orighthere-Garantie.jpg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05742" y="3791801"/>
            <a:ext cx="7904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9"/>
              </a:rPr>
              <a:t>http</a:t>
            </a:r>
            <a:r>
              <a:rPr lang="en-US" dirty="0">
                <a:hlinkClick r:id="rId9"/>
              </a:rPr>
              <a:t>://</a:t>
            </a:r>
            <a:r>
              <a:rPr lang="en-US" dirty="0" smtClean="0">
                <a:hlinkClick r:id="rId9"/>
              </a:rPr>
              <a:t>s43.edusoligorsk.by/wp-content/uploads/2014/12/1367285_html_m7600ac1a.jpg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285" y="4438132"/>
            <a:ext cx="4410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0"/>
              </a:rPr>
              <a:t>http://</a:t>
            </a:r>
            <a:r>
              <a:rPr lang="en-US" dirty="0" smtClean="0">
                <a:hlinkClick r:id="rId10"/>
              </a:rPr>
              <a:t>nversia.ru/imgs/news/gal/7768-621.jpg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85285" y="4807464"/>
            <a:ext cx="42036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1"/>
              </a:rPr>
              <a:t>http://</a:t>
            </a:r>
            <a:r>
              <a:rPr lang="en-US" dirty="0" smtClean="0">
                <a:hlinkClick r:id="rId11"/>
              </a:rPr>
              <a:t>sp.bvf.ru/image/photo/77472_s2.jpg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5285" y="5176796"/>
            <a:ext cx="55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2"/>
              </a:rPr>
              <a:t>http</a:t>
            </a:r>
            <a:r>
              <a:rPr lang="en-US" dirty="0">
                <a:hlinkClick r:id="rId12"/>
              </a:rPr>
              <a:t>://</a:t>
            </a:r>
            <a:r>
              <a:rPr lang="en-US" dirty="0" smtClean="0">
                <a:hlinkClick r:id="rId12"/>
              </a:rPr>
              <a:t>fox-spb.ru/images/printers/xerox/6130.jpg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02021" y="5546128"/>
            <a:ext cx="40511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3"/>
              </a:rPr>
              <a:t>http://</a:t>
            </a:r>
            <a:r>
              <a:rPr lang="en-US" dirty="0" smtClean="0">
                <a:hlinkClick r:id="rId13"/>
              </a:rPr>
              <a:t>smayli.ru/data/smiles/cveta-143.gif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85285" y="5915460"/>
            <a:ext cx="51108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4"/>
              </a:rPr>
              <a:t>http://</a:t>
            </a:r>
            <a:r>
              <a:rPr lang="en-US" dirty="0" smtClean="0">
                <a:hlinkClick r:id="rId14"/>
              </a:rPr>
              <a:t>smayli.ru/data/smiles/detia-80.gif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85285" y="6300653"/>
            <a:ext cx="5382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5"/>
              </a:rPr>
              <a:t>http://</a:t>
            </a:r>
            <a:r>
              <a:rPr lang="en-US" dirty="0" smtClean="0">
                <a:hlinkClick r:id="rId15"/>
              </a:rPr>
              <a:t>i042.radikal.ru/1104/71/ecc258da64de.jpg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975739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54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11925" y="476672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www.holiday.by/files/tours/8fc24e46c28c9bc227bbc020768ebab5.jpg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829859"/>
            <a:ext cx="5654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smayli.ru/data/smiles/cveta-878.gif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199191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cs319825.userapi.com/v319825027/17ff/kB8uwfy81vQ.jpg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45920" y="1568523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www.geographicbank.com/img/images002/image_aU38N8UWvj826DKV8w1gbjU2.jpg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2584186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img0.liveinternet.ru/images/attach/c/1/59/278/59278180_7.jpg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2924943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peacecorpsonline.org/messages/imagefolder/stampcollecting.jpg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38253" y="3297034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8"/>
              </a:rPr>
              <a:t>http://</a:t>
            </a:r>
            <a:r>
              <a:rPr lang="en-US" dirty="0" smtClean="0">
                <a:hlinkClick r:id="rId8"/>
              </a:rPr>
              <a:t>smayli.ru/data/smiles/muzikaa-16.gif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80202" y="3666366"/>
            <a:ext cx="6742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b2b.chaika.ru/workdir/tours_pha/765/big_5295_saarbr_kl.jpg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87098" y="4035698"/>
            <a:ext cx="4487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0"/>
              </a:rPr>
              <a:t>http://</a:t>
            </a:r>
            <a:r>
              <a:rPr lang="en-US" dirty="0" smtClean="0">
                <a:hlinkClick r:id="rId10"/>
              </a:rPr>
              <a:t>smayli.ru/data/smiles/jivotniea-2758.gif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27584" y="2214854"/>
            <a:ext cx="4352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1"/>
              </a:rPr>
              <a:t>http://allmobiles.my1.ru/_</a:t>
            </a:r>
            <a:r>
              <a:rPr lang="en-US" dirty="0" smtClean="0">
                <a:hlinkClick r:id="rId11"/>
              </a:rPr>
              <a:t>ld/4/70135464.jpg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80202" y="5051361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2"/>
              </a:rPr>
              <a:t>http://</a:t>
            </a:r>
            <a:r>
              <a:rPr lang="en-US" dirty="0" smtClean="0">
                <a:hlinkClick r:id="rId12"/>
              </a:rPr>
              <a:t>illustrators.ru/illustrations/352121_original.jpg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03893" y="440503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3"/>
              </a:rPr>
              <a:t>http://</a:t>
            </a:r>
            <a:r>
              <a:rPr lang="en-US" dirty="0" smtClean="0">
                <a:hlinkClick r:id="rId13"/>
              </a:rPr>
              <a:t>img0.liveinternet.ru/images/attach/c/6/89/400/89400658_large_Dyuymovochka_illyustraciya_2.jpg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11925" y="5402911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4"/>
              </a:rPr>
              <a:t>http://</a:t>
            </a:r>
            <a:r>
              <a:rPr lang="en-US" dirty="0" smtClean="0">
                <a:hlinkClick r:id="rId14"/>
              </a:rPr>
              <a:t>davaiknam.ru/texts/857/856463/856463_html_m411015cf.jpg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80202" y="5701810"/>
            <a:ext cx="53683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5"/>
              </a:rPr>
              <a:t>http://mksco.ru/_</a:t>
            </a:r>
            <a:r>
              <a:rPr lang="en-US" dirty="0" smtClean="0">
                <a:hlinkClick r:id="rId15"/>
              </a:rPr>
              <a:t>ph/9/2/733254283.jpg?1423438727</a:t>
            </a:r>
            <a:r>
              <a:rPr lang="en-US" dirty="0" smtClean="0"/>
              <a:t>   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59349" y="6049116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6"/>
              </a:rPr>
              <a:t>http://</a:t>
            </a:r>
            <a:r>
              <a:rPr lang="en-US" dirty="0" smtClean="0">
                <a:hlinkClick r:id="rId16"/>
              </a:rPr>
              <a:t>img10.proshkolu.ru/content/media/pic/std/4000000/3158000/3157030-7db28a45bcf95190.png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024353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067-725C-4253-B8BB-C18DC7E6CB40}" type="slidenum">
              <a:rPr lang="ru-RU" smtClean="0"/>
              <a:pPr/>
              <a:t>55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5557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err="1" smtClean="0">
                <a:solidFill>
                  <a:schemeClr val="accent1">
                    <a:lumMod val="75000"/>
                  </a:schemeClr>
                </a:solidFill>
              </a:rPr>
              <a:t>Смайлы</a:t>
            </a:r>
            <a:endParaRPr lang="ru-RU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918012"/>
            <a:ext cx="47186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smayli.ru/data/smiles/privetstvie-298.gif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287344"/>
            <a:ext cx="43460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smayli.ru/data/smiles/proshanie-64.gif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5" name="Прямоугольник 6"/>
          <p:cNvSpPr>
            <a:spLocks noChangeArrowheads="1"/>
          </p:cNvSpPr>
          <p:nvPr/>
        </p:nvSpPr>
        <p:spPr bwMode="auto">
          <a:xfrm>
            <a:off x="755576" y="1656676"/>
            <a:ext cx="6337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8B80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3986D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A19574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19574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19574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19574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19574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 dirty="0">
                <a:latin typeface="Arial" charset="0"/>
                <a:hlinkClick r:id="rId4"/>
              </a:rPr>
              <a:t>http://liubavyshka.ru/_</a:t>
            </a:r>
            <a:r>
              <a:rPr lang="en-US" altLang="ru-RU" sz="1800" dirty="0" smtClean="0">
                <a:latin typeface="Arial" charset="0"/>
                <a:hlinkClick r:id="rId4"/>
              </a:rPr>
              <a:t>ph/104/2/478682390.gif?1436351641</a:t>
            </a:r>
            <a:r>
              <a:rPr lang="ru-RU" altLang="ru-RU" sz="1800" dirty="0" smtClean="0">
                <a:latin typeface="Arial" charset="0"/>
              </a:rPr>
              <a:t> </a:t>
            </a:r>
            <a:r>
              <a:rPr lang="en-US" altLang="ru-RU" sz="1800" dirty="0" smtClean="0">
                <a:latin typeface="Arial" charset="0"/>
              </a:rPr>
              <a:t> </a:t>
            </a:r>
            <a:r>
              <a:rPr lang="ru-RU" altLang="ru-RU" sz="1800" dirty="0" smtClean="0">
                <a:latin typeface="Arial" charset="0"/>
              </a:rPr>
              <a:t>   </a:t>
            </a:r>
            <a:endParaRPr lang="ru-RU" altLang="ru-RU" sz="1800" dirty="0"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7543" y="227687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</a:rPr>
              <a:t>Буквы на слайдах №№ 3, 5</a:t>
            </a:r>
            <a:endParaRPr lang="ru-RU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4959" y="2975878"/>
            <a:ext cx="4211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smayli.ru/data/smiles/alfavit-494.gif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66770" y="2646204"/>
            <a:ext cx="4211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smayli.ru/data/smiles/alfavit-443.gif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41092" y="3345210"/>
            <a:ext cx="4211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smayli.ru/data/smiles/alfavit-402.gif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35047" y="3711582"/>
            <a:ext cx="4211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http://</a:t>
            </a:r>
            <a:r>
              <a:rPr lang="en-US" dirty="0" smtClean="0">
                <a:hlinkClick r:id="rId8"/>
              </a:rPr>
              <a:t>smayli.ru/data/smiles/alfavit-355.gif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54959" y="4080914"/>
            <a:ext cx="4153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smayli.ru/data/smiles/alfavit-173.gif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55576" y="4427079"/>
            <a:ext cx="4153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0"/>
              </a:rPr>
              <a:t>http://</a:t>
            </a:r>
            <a:r>
              <a:rPr lang="en-US" dirty="0" smtClean="0">
                <a:hlinkClick r:id="rId10"/>
              </a:rPr>
              <a:t>smayli.ru/data/smiles/alfavit-101.gif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35047" y="4809473"/>
            <a:ext cx="4038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1"/>
              </a:rPr>
              <a:t>http://</a:t>
            </a:r>
            <a:r>
              <a:rPr lang="en-US" dirty="0" smtClean="0">
                <a:hlinkClick r:id="rId11"/>
              </a:rPr>
              <a:t>smayli.ru/data/smiles/alfavit-42.gif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20239" y="5178805"/>
            <a:ext cx="4038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2"/>
              </a:rPr>
              <a:t>http://</a:t>
            </a:r>
            <a:r>
              <a:rPr lang="en-US" dirty="0" smtClean="0">
                <a:hlinkClick r:id="rId12"/>
              </a:rPr>
              <a:t>smayli.ru/data/smiles/alfavit-15.gif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57357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1644</TotalTime>
  <Words>788</Words>
  <Application>Microsoft Office PowerPoint</Application>
  <PresentationFormat>Экран (4:3)</PresentationFormat>
  <Paragraphs>367</Paragraphs>
  <Slides>55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NewsPrint</vt:lpstr>
      <vt:lpstr>Слайд 1</vt:lpstr>
      <vt:lpstr>Слайд 2</vt:lpstr>
      <vt:lpstr>aus     bist     du!</vt:lpstr>
      <vt:lpstr>Слайд 4</vt:lpstr>
      <vt:lpstr>Guten    Tag!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Das      ist   Anna.  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             Viktor Veronika  Elvira,Vera 4   -   vier</vt:lpstr>
      <vt:lpstr>Слайд 28</vt:lpstr>
      <vt:lpstr>Слайд 29</vt:lpstr>
      <vt:lpstr>Слайд 30</vt:lpstr>
      <vt:lpstr>Слайд 31</vt:lpstr>
      <vt:lpstr>Слайд 32</vt:lpstr>
      <vt:lpstr>Слайд 33</vt:lpstr>
      <vt:lpstr>Hans →Häns -chen</vt:lpstr>
      <vt:lpstr>Слайд 35</vt:lpstr>
      <vt:lpstr> Nürnberg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 ABC</dc:title>
  <dc:creator>Анатолий</dc:creator>
  <cp:lastModifiedBy>1</cp:lastModifiedBy>
  <cp:revision>233</cp:revision>
  <dcterms:created xsi:type="dcterms:W3CDTF">2011-09-10T05:58:40Z</dcterms:created>
  <dcterms:modified xsi:type="dcterms:W3CDTF">2016-10-13T08:02:32Z</dcterms:modified>
</cp:coreProperties>
</file>