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4" r:id="rId4"/>
    <p:sldId id="275" r:id="rId5"/>
    <p:sldId id="263" r:id="rId6"/>
    <p:sldId id="267" r:id="rId7"/>
    <p:sldId id="261" r:id="rId8"/>
    <p:sldId id="279" r:id="rId9"/>
    <p:sldId id="276" r:id="rId10"/>
    <p:sldId id="265" r:id="rId11"/>
    <p:sldId id="269" r:id="rId12"/>
    <p:sldId id="271" r:id="rId13"/>
    <p:sldId id="272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88096B-2D15-4F73-AA02-4D9B027CEAD5}" type="datetimeFigureOut">
              <a:rPr lang="ru-RU" smtClean="0"/>
              <a:pPr/>
              <a:t>26.01.2018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82C5277-D66A-430B-A81D-8B12A31AD0F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6948264" cy="980727"/>
          </a:xfrm>
        </p:spPr>
        <p:txBody>
          <a:bodyPr>
            <a:noAutofit/>
          </a:bodyPr>
          <a:lstStyle/>
          <a:p>
            <a:r>
              <a:rPr lang="ru-RU" sz="7200" dirty="0" smtClean="0"/>
              <a:t>Антарктида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9304" y="5373216"/>
            <a:ext cx="7854696" cy="1752600"/>
          </a:xfrm>
        </p:spPr>
        <p:txBody>
          <a:bodyPr/>
          <a:lstStyle/>
          <a:p>
            <a:r>
              <a:rPr lang="ru-RU" dirty="0" smtClean="0"/>
              <a:t>Выполнила ученица 7 класса</a:t>
            </a:r>
          </a:p>
          <a:p>
            <a:r>
              <a:rPr lang="ru-RU" dirty="0" err="1" smtClean="0"/>
              <a:t>Толгурова</a:t>
            </a:r>
            <a:r>
              <a:rPr lang="ru-RU" dirty="0" smtClean="0"/>
              <a:t> </a:t>
            </a:r>
            <a:r>
              <a:rPr lang="ru-RU" dirty="0" err="1" smtClean="0"/>
              <a:t>Нурика</a:t>
            </a:r>
            <a:endParaRPr lang="ru-RU" dirty="0" smtClean="0"/>
          </a:p>
          <a:p>
            <a:r>
              <a:rPr lang="ru-RU" dirty="0" smtClean="0"/>
              <a:t>Учитель: </a:t>
            </a:r>
            <a:r>
              <a:rPr lang="ru-RU" dirty="0" err="1" smtClean="0"/>
              <a:t>Гергокова</a:t>
            </a:r>
            <a:r>
              <a:rPr lang="ru-RU" dirty="0" smtClean="0"/>
              <a:t> Я.И.</a:t>
            </a:r>
            <a:endParaRPr lang="ru-RU" dirty="0"/>
          </a:p>
        </p:txBody>
      </p:sp>
      <p:pic>
        <p:nvPicPr>
          <p:cNvPr id="1026" name="Picture 2" descr="C:\Users\Марат\Desktop\tayanie_ld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7850758" cy="446942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4578" name="Picture 2" descr="Антарктида — континент, расположенный на самом юге Земл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Географическое положение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Открытия и первые исследова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Первая православная церковь в Антарктиде построена на острове Ватерло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 descr="Антарктида отличается крайне суровым холодным климат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Суровый климат Антарктиды препятствует её заселению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62" name="Picture 2" descr="АЙСБЕРГИ (достигают в длину сотни километров и живут несколько лет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Органический ми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Тюлен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Белые медвед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Пингви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Касат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8914" name="Picture 2" descr="http://nevseoboi.com.ua/uploads/posts/2010-03/1267976921_39-wa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35461" y="2204864"/>
            <a:ext cx="85258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110</TotalTime>
  <Words>16</Words>
  <Application>Microsoft Office PowerPoint</Application>
  <PresentationFormat>Экран (4:3)</PresentationFormat>
  <Paragraphs>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Антарктида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Антарктида</dc:title>
  <dc:creator>Марат</dc:creator>
  <cp:lastModifiedBy>Марат</cp:lastModifiedBy>
  <cp:revision>2</cp:revision>
  <dcterms:created xsi:type="dcterms:W3CDTF">2018-01-26T16:43:09Z</dcterms:created>
  <dcterms:modified xsi:type="dcterms:W3CDTF">2018-01-26T18:34:31Z</dcterms:modified>
</cp:coreProperties>
</file>