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4" r:id="rId14"/>
    <p:sldId id="275" r:id="rId15"/>
    <p:sldId id="276" r:id="rId16"/>
    <p:sldId id="277" r:id="rId17"/>
    <p:sldId id="267" r:id="rId18"/>
    <p:sldId id="268" r:id="rId19"/>
    <p:sldId id="269" r:id="rId20"/>
    <p:sldId id="27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1DD41-FD54-4588-AFB1-D740B6D7A2E1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02531-AF6F-4DF5-8A08-211DA1A033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E6000-D810-427C-B5B1-E5125A70634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6230-F45D-4FDE-BB35-43C16E69B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667B4-2C57-4C9B-9E07-35D1D8E42F7C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9E4BD-7F32-43B2-9E39-215EAD31DE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026EB-3705-42A8-B9A9-CF202D29B99B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8A926-62B5-46B6-B571-18B02EFDC5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588E-807F-4948-B7DF-8639A8B35EDF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609CCE-7716-4F4F-8243-EB922A5630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9D7EE-ACF3-4E4C-8263-236AF70C1B58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1EB12-2D27-437C-A145-AFEEFD323C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3B5B5-42A4-43DC-89C5-EC3F1C245DB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F73CF1-84D1-42E5-8BFB-AA937B07DC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98BF9-D306-43B9-97B2-965DABBAE3B7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E9FBD-3A4A-428C-8C40-A2771BE60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B800D-AA6B-4B5E-A1EA-006193E20929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412AB-CB80-4A1D-8658-2FB33D9B47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BE740-E480-4F3F-9F68-3615D609CC3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87441-B11E-4225-935E-EC24DADE03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0A203-FDA5-4392-BDE2-D304161FFF1B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ED5D2-AAC1-44A8-BE88-23AFFE357E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E4D1A6-17FA-4996-A26D-A8C8FB15E8A6}" type="datetimeFigureOut">
              <a:rPr lang="ru-RU"/>
              <a:pPr>
                <a:defRPr/>
              </a:pPr>
              <a:t>05.03.2017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8D89F31-9118-47C6-B556-DC1CF24770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30.jpeg"/><Relationship Id="rId3" Type="http://schemas.openxmlformats.org/officeDocument/2006/relationships/image" Target="../media/image21.jpeg"/><Relationship Id="rId7" Type="http://schemas.openxmlformats.org/officeDocument/2006/relationships/image" Target="../media/image24.jpeg"/><Relationship Id="rId12" Type="http://schemas.openxmlformats.org/officeDocument/2006/relationships/image" Target="../media/image29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2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2000">
              <a:srgbClr val="FFFF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 rtlCol="0"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</a:t>
            </a:r>
            <a:r>
              <a:rPr lang="en-US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Healthy food</a:t>
            </a:r>
            <a:r>
              <a:rPr lang="ru-RU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»</a:t>
            </a:r>
            <a:br>
              <a:rPr lang="ru-RU" sz="6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sz="6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539750" y="6092825"/>
            <a:ext cx="829284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200" dirty="0">
                <a:latin typeface="Calibri" pitchFamily="34" charset="0"/>
              </a:rPr>
              <a:t>Презентация к уроку учителя английского языка </a:t>
            </a:r>
            <a:r>
              <a:rPr lang="ru-RU" sz="2200" dirty="0" err="1" smtClean="0">
                <a:latin typeface="Calibri" pitchFamily="34" charset="0"/>
              </a:rPr>
              <a:t>Абдулгамидова</a:t>
            </a:r>
            <a:r>
              <a:rPr lang="ru-RU" sz="2200" smtClean="0">
                <a:latin typeface="Calibri" pitchFamily="34" charset="0"/>
              </a:rPr>
              <a:t> З.Г.</a:t>
            </a:r>
            <a:endParaRPr lang="ru-RU" sz="2200" dirty="0"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539750" y="0"/>
            <a:ext cx="7812088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sz="4400">
                <a:latin typeface="Calibri" pitchFamily="34" charset="0"/>
                <a:ea typeface="Calibri" pitchFamily="34" charset="0"/>
                <a:cs typeface="Times New Roman" pitchFamily="18" charset="0"/>
              </a:rPr>
              <a:t>Answer the questions.</a:t>
            </a:r>
          </a:p>
        </p:txBody>
      </p:sp>
      <p:sp>
        <p:nvSpPr>
          <p:cNvPr id="14338" name="Прямоугольник 3"/>
          <p:cNvSpPr>
            <a:spLocks noChangeArrowheads="1"/>
          </p:cNvSpPr>
          <p:nvPr/>
        </p:nvSpPr>
        <p:spPr bwMode="auto">
          <a:xfrm>
            <a:off x="250825" y="1125538"/>
            <a:ext cx="914558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6000">
                <a:latin typeface="Calibri" pitchFamily="34" charset="0"/>
                <a:ea typeface="Calibri" pitchFamily="34" charset="0"/>
                <a:cs typeface="Times New Roman" pitchFamily="18" charset="0"/>
              </a:rPr>
              <a:t>What’s your favourite food?</a:t>
            </a:r>
            <a:endParaRPr lang="ru-RU" sz="6000">
              <a:ea typeface="Calibri" pitchFamily="34" charset="0"/>
              <a:cs typeface="Arial" charset="0"/>
            </a:endParaRPr>
          </a:p>
        </p:txBody>
      </p:sp>
      <p:pic>
        <p:nvPicPr>
          <p:cNvPr id="14339" name="Picture 2" descr="C:\Users\п1\Desktop\Presentation\pic\PixHandl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814888"/>
            <a:ext cx="3059113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3" descr="C:\Users\п1\Desktop\Presentation\pic\past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4797425"/>
            <a:ext cx="3090863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 descr="C:\Users\п1\Desktop\Presentation\pic\facts-about-healthy-food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9175" y="4868863"/>
            <a:ext cx="3044825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6" descr="C:\Users\п1\Desktop\Presentation\pic\healthy-foods-for-kidney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19250" y="2565400"/>
            <a:ext cx="2665413" cy="212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7" descr="C:\Users\п1\Desktop\Presentation\pic\beer-cheese-soup-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9338" y="2492375"/>
            <a:ext cx="3221037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539750" y="188913"/>
            <a:ext cx="78406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5400">
                <a:latin typeface="Calibri" pitchFamily="34" charset="0"/>
              </a:rPr>
              <a:t>What do you usually drink?</a:t>
            </a:r>
            <a:endParaRPr lang="ru-RU" sz="5400">
              <a:latin typeface="Calibri" pitchFamily="34" charset="0"/>
            </a:endParaRPr>
          </a:p>
        </p:txBody>
      </p:sp>
      <p:pic>
        <p:nvPicPr>
          <p:cNvPr id="15362" name="Picture 2" descr="C:\Users\п1\Desktop\Presentation\pic\101492749_cocacola58_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00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 descr="C:\Users\п1\Desktop\Presentation\pic\Milk-Wallpapers-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1700213"/>
            <a:ext cx="3024187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 descr="C:\Users\п1\Desktop\Presentation\pic\Green-tea-hair-rinse-for-natural-hai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916113"/>
            <a:ext cx="2417763" cy="178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 descr="C:\Users\п1\Desktop\Presentation\pic\evian-bottled-wate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91325" y="4149725"/>
            <a:ext cx="235267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C:\Users\п1\Desktop\Presentation\pic\orange-juic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4281488"/>
            <a:ext cx="2735262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06388" y="379413"/>
            <a:ext cx="832961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What do you have for breakfast?</a:t>
            </a:r>
            <a:endParaRPr lang="en-US" sz="4800">
              <a:ea typeface="Calibri" pitchFamily="34" charset="0"/>
              <a:cs typeface="Arial" charset="0"/>
            </a:endParaRPr>
          </a:p>
        </p:txBody>
      </p:sp>
      <p:pic>
        <p:nvPicPr>
          <p:cNvPr id="16386" name="Picture 2" descr="C:\Users\п1\Desktop\Presentation\pic\6a00d83451bd4469e20168ebc27e00970c-800w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9025" y="1196975"/>
            <a:ext cx="297497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C:\Users\п1\Desktop\Presentation\pic\5-healthy-breakfasts-for-fat-burning-egg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221163"/>
            <a:ext cx="3346450" cy="227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C:\Users\п1\Desktop\Presentation\pic\banana-porridg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9750" y="1412875"/>
            <a:ext cx="45339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C:\Users\п1\Desktop\Presentation\pic\healthy-breakfast-honey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4005263"/>
            <a:ext cx="3876675" cy="263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611188" y="333375"/>
            <a:ext cx="81661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5400">
                <a:latin typeface="Calibri" pitchFamily="34" charset="0"/>
                <a:ea typeface="Calibri" pitchFamily="34" charset="0"/>
                <a:cs typeface="Times New Roman" pitchFamily="18" charset="0"/>
              </a:rPr>
              <a:t>Do you have soup for lunch?</a:t>
            </a:r>
            <a:endParaRPr lang="en-US" sz="5400">
              <a:ea typeface="Calibri" pitchFamily="34" charset="0"/>
              <a:cs typeface="Arial" charset="0"/>
            </a:endParaRPr>
          </a:p>
        </p:txBody>
      </p:sp>
      <p:pic>
        <p:nvPicPr>
          <p:cNvPr id="17410" name="Picture 2" descr="C:\Users\п1\Desktop\Presentation\pic\449_s4ndjcsg5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013" y="1700213"/>
            <a:ext cx="72009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1979613" y="333375"/>
            <a:ext cx="4967287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5400">
                <a:latin typeface="Calibri" pitchFamily="34" charset="0"/>
                <a:ea typeface="Calibri" pitchFamily="34" charset="0"/>
                <a:cs typeface="Times New Roman" pitchFamily="18" charset="0"/>
              </a:rPr>
              <a:t>Do you like fruit?</a:t>
            </a:r>
            <a:endParaRPr lang="en-US" sz="5400">
              <a:ea typeface="Calibri" pitchFamily="34" charset="0"/>
              <a:cs typeface="Arial" charset="0"/>
            </a:endParaRPr>
          </a:p>
        </p:txBody>
      </p:sp>
      <p:pic>
        <p:nvPicPr>
          <p:cNvPr id="18434" name="Picture 5" descr="C:\Users\п1\Desktop\Presentation\pic\uses-of-frui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1484313"/>
            <a:ext cx="7488237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23850" y="549275"/>
            <a:ext cx="85280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4800">
                <a:latin typeface="Calibri" pitchFamily="34" charset="0"/>
                <a:ea typeface="Calibri" pitchFamily="34" charset="0"/>
                <a:cs typeface="Times New Roman" pitchFamily="18" charset="0"/>
              </a:rPr>
              <a:t>Do you eat vegetables every day?</a:t>
            </a:r>
            <a:endParaRPr lang="en-US" sz="4800">
              <a:ea typeface="Calibri" pitchFamily="34" charset="0"/>
              <a:cs typeface="Arial" charset="0"/>
            </a:endParaRPr>
          </a:p>
        </p:txBody>
      </p:sp>
      <p:pic>
        <p:nvPicPr>
          <p:cNvPr id="19458" name="Picture 6" descr="C:\Users\п1\Desktop\Presentation\pic\Book-Vegetable-Head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628775"/>
            <a:ext cx="6481763" cy="486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258888" y="476250"/>
            <a:ext cx="64881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5400">
                <a:latin typeface="Calibri" pitchFamily="34" charset="0"/>
                <a:ea typeface="Calibri" pitchFamily="34" charset="0"/>
                <a:cs typeface="Times New Roman" pitchFamily="18" charset="0"/>
              </a:rPr>
              <a:t>Do you like chocolate?</a:t>
            </a:r>
            <a:endParaRPr lang="en-US" sz="5400">
              <a:ea typeface="Calibri" pitchFamily="34" charset="0"/>
              <a:cs typeface="Arial" charset="0"/>
            </a:endParaRPr>
          </a:p>
        </p:txBody>
      </p:sp>
      <p:pic>
        <p:nvPicPr>
          <p:cNvPr id="20482" name="Picture 2" descr="C:\Users\п1\Desktop\Presentation\pic\cadbury-bournville-orange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916113"/>
            <a:ext cx="7129462" cy="480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7059368" cy="608134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Get up, little Freddy,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Breakfast is ready: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Butter and cheese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All that you please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Milk and bread for little Fred.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n-lt"/>
              </a:rPr>
              <a:t>Tea and jam for brother Sam.</a:t>
            </a:r>
            <a:endParaRPr lang="ru-RU" sz="4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</a:endParaRPr>
          </a:p>
        </p:txBody>
      </p:sp>
      <p:pic>
        <p:nvPicPr>
          <p:cNvPr id="21506" name="Picture 2" descr="C:\Users\п1\Desktop\Presentation\pic\bo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908050"/>
            <a:ext cx="2693988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1"/>
          <p:cNvSpPr>
            <a:spLocks noChangeArrowheads="1"/>
          </p:cNvSpPr>
          <p:nvPr/>
        </p:nvSpPr>
        <p:spPr bwMode="auto">
          <a:xfrm>
            <a:off x="0" y="333375"/>
            <a:ext cx="92837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latin typeface="Calibri" pitchFamily="34" charset="0"/>
              </a:rPr>
              <a:t>Which foods do you think are good for you?</a:t>
            </a:r>
            <a:endParaRPr lang="ru-RU" sz="4000">
              <a:latin typeface="Calibri" pitchFamily="34" charset="0"/>
            </a:endParaRPr>
          </a:p>
        </p:txBody>
      </p:sp>
      <p:pic>
        <p:nvPicPr>
          <p:cNvPr id="22530" name="Picture 2" descr="C:\Users\п1\Desktop\Presentation\pic\mlek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250" y="1268413"/>
            <a:ext cx="1235075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4" descr="C:\Users\п1\Desktop\Presentation\pic\main_fri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013325"/>
            <a:ext cx="2232025" cy="126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5" descr="C:\Users\п1\Desktop\Presentation\pic\tumblr_static_cheese_205_13628001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1412875"/>
            <a:ext cx="1611313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6" descr="C:\Users\п1\Desktop\Presentation\pic\Pumpkin sou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52738"/>
            <a:ext cx="1839913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7" descr="C:\Users\п1\Desktop\Presentation\pic\uses-of-fruits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79613" y="3284538"/>
            <a:ext cx="2290762" cy="151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8" descr="C:\Users\п1\Desktop\Presentation\pic\potato-chips-fd-md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19925" y="3068638"/>
            <a:ext cx="1804988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9" descr="C:\Users\п1\Desktop\Presentation\pic\036-Pork-Sausag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484438" y="5229225"/>
            <a:ext cx="2030412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10" descr="C:\Users\п1\Desktop\Presentation\pic\1097101_9677177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708400" y="1484313"/>
            <a:ext cx="156686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11" descr="C:\Users\п1\Desktop\Presentation\pic\101492749_cocacola58_600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913688" y="1412875"/>
            <a:ext cx="1230312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14" descr="C:\Users\п1\Desktop\Presentation\pic\81362984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43438" y="5084763"/>
            <a:ext cx="2143125" cy="14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15" descr="C:\Users\п1\Desktop\Presentation\pic\mannaya-kasha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807200" y="5084763"/>
            <a:ext cx="23368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6" descr="C:\Users\п1\Desktop\Presentation\pic\Book-Vegetable-Header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572000" y="3284538"/>
            <a:ext cx="2244725" cy="168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8313" y="333375"/>
          <a:ext cx="8207375" cy="6173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4104456"/>
              </a:tblGrid>
              <a:tr h="1206105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HEALTHY</a:t>
                      </a:r>
                      <a:r>
                        <a:rPr lang="en-US" sz="36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 FOOD</a:t>
                      </a:r>
                      <a:endParaRPr lang="ru-RU" sz="36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00B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NOT VERY HEALTHY FOOD</a:t>
                      </a:r>
                      <a:endParaRPr lang="ru-RU" sz="28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FF0000">
                        <a:alpha val="38000"/>
                      </a:srgbClr>
                    </a:solidFill>
                  </a:tcPr>
                </a:tc>
              </a:tr>
              <a:tr h="4410519"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/>
                        <a:t>Milk</a:t>
                      </a:r>
                    </a:p>
                    <a:p>
                      <a:pPr algn="l"/>
                      <a:r>
                        <a:rPr lang="en-US" sz="4000" dirty="0" smtClean="0"/>
                        <a:t>Cheese</a:t>
                      </a:r>
                    </a:p>
                    <a:p>
                      <a:pPr algn="l"/>
                      <a:r>
                        <a:rPr lang="en-US" sz="4000" dirty="0" smtClean="0"/>
                        <a:t>Soup</a:t>
                      </a:r>
                    </a:p>
                    <a:p>
                      <a:pPr algn="l"/>
                      <a:r>
                        <a:rPr lang="en-US" sz="4000" dirty="0" smtClean="0"/>
                        <a:t>Porridge</a:t>
                      </a:r>
                    </a:p>
                    <a:p>
                      <a:pPr algn="l"/>
                      <a:r>
                        <a:rPr lang="en-US" sz="4000" dirty="0" smtClean="0"/>
                        <a:t>Vegetables</a:t>
                      </a:r>
                    </a:p>
                    <a:p>
                      <a:pPr algn="l"/>
                      <a:r>
                        <a:rPr lang="en-US" sz="4000" dirty="0" smtClean="0"/>
                        <a:t>Fruit</a:t>
                      </a:r>
                    </a:p>
                    <a:p>
                      <a:pPr algn="l"/>
                      <a:r>
                        <a:rPr lang="en-US" sz="4000" dirty="0" smtClean="0"/>
                        <a:t>Juice</a:t>
                      </a:r>
                    </a:p>
                    <a:p>
                      <a:endParaRPr lang="ru-RU" sz="4000" dirty="0"/>
                    </a:p>
                  </a:txBody>
                  <a:tcPr>
                    <a:solidFill>
                      <a:srgbClr val="00B050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Sausages</a:t>
                      </a:r>
                    </a:p>
                    <a:p>
                      <a:r>
                        <a:rPr lang="en-US" sz="4000" dirty="0" smtClean="0"/>
                        <a:t>Hamburger</a:t>
                      </a:r>
                    </a:p>
                    <a:p>
                      <a:r>
                        <a:rPr lang="en-US" sz="4000" dirty="0" smtClean="0"/>
                        <a:t>Fry</a:t>
                      </a:r>
                      <a:r>
                        <a:rPr lang="en-US" sz="4000" baseline="0" dirty="0" smtClean="0"/>
                        <a:t> potatoes</a:t>
                      </a:r>
                    </a:p>
                    <a:p>
                      <a:r>
                        <a:rPr lang="en-US" sz="4000" dirty="0" smtClean="0"/>
                        <a:t>Chips</a:t>
                      </a:r>
                    </a:p>
                    <a:p>
                      <a:r>
                        <a:rPr lang="en-US" sz="4000" dirty="0" smtClean="0"/>
                        <a:t>Sweets</a:t>
                      </a:r>
                    </a:p>
                    <a:p>
                      <a:r>
                        <a:rPr lang="en-US" sz="4000" dirty="0" smtClean="0"/>
                        <a:t>Cola</a:t>
                      </a:r>
                    </a:p>
                    <a:p>
                      <a:r>
                        <a:rPr lang="en-US" sz="4000" dirty="0" smtClean="0"/>
                        <a:t>Cake</a:t>
                      </a:r>
                    </a:p>
                    <a:p>
                      <a:endParaRPr lang="ru-RU" sz="4000" dirty="0"/>
                    </a:p>
                  </a:txBody>
                  <a:tcPr>
                    <a:solidFill>
                      <a:srgbClr val="FF0000">
                        <a:alpha val="38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1"/>
          <p:cNvSpPr>
            <a:spLocks noChangeArrowheads="1"/>
          </p:cNvSpPr>
          <p:nvPr/>
        </p:nvSpPr>
        <p:spPr bwMode="auto">
          <a:xfrm>
            <a:off x="395288" y="260350"/>
            <a:ext cx="80645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alibri" pitchFamily="34" charset="0"/>
              </a:rPr>
              <a:t>We need healthy food to stay healthy. Good food has a lot of </a:t>
            </a:r>
            <a:r>
              <a:rPr lang="en-US" sz="3600" u="sng">
                <a:latin typeface="Calibri" pitchFamily="34" charset="0"/>
              </a:rPr>
              <a:t>vitamins, protein and minerals.</a:t>
            </a:r>
            <a:endParaRPr lang="ru-RU" sz="3600" u="sng">
              <a:latin typeface="Calibri" pitchFamily="34" charset="0"/>
            </a:endParaRPr>
          </a:p>
        </p:txBody>
      </p:sp>
      <p:pic>
        <p:nvPicPr>
          <p:cNvPr id="24578" name="Picture 2" descr="C:\Users\п1\Desktop\Presentation\pic\10998109-soccer-female-players-vector-cartoon-and-isolated-sport-character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420938"/>
            <a:ext cx="5257800" cy="420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2852936"/>
            <a:ext cx="5544616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are important for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pic>
        <p:nvPicPr>
          <p:cNvPr id="25602" name="Picture 2" descr="C:\Users\п1\Desktop\Presentation\pic\3476536-180414-happy-smiling-bodybuilder-man-in-cartoon-style-for-sports-and-health-concept-desig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4652963"/>
            <a:ext cx="2016125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3" descr="C:\Users\п1\Desktop\Presentation\pic\Nature-Made-Vitamins-300x30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3375"/>
            <a:ext cx="1838325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C:\Users\п1\Desktop\Presentation\pic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492375"/>
            <a:ext cx="1944687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491880" y="764704"/>
            <a:ext cx="304480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Vitamins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47864" y="5013176"/>
            <a:ext cx="383303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your body. </a:t>
            </a:r>
            <a:endParaRPr lang="ru-RU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965" y="548680"/>
            <a:ext cx="902503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Protein helps you to grow and give you energy. 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pic>
        <p:nvPicPr>
          <p:cNvPr id="26626" name="Picture 2" descr="C:\Users\п1\Desktop\Presentation\pic\Happy_people_dancing_Back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708275"/>
            <a:ext cx="8410575" cy="315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89248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Minerals make your bones and teeth strong. 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pic>
        <p:nvPicPr>
          <p:cNvPr id="27650" name="Picture 3" descr="C:\Users\п1\Desktop\Presentation\pic\Безымянный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8175" y="1700213"/>
            <a:ext cx="5543550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23528" y="260648"/>
            <a:ext cx="85341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indent="449263">
              <a:defRPr/>
            </a:pP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Water is important for your blood.</a:t>
            </a:r>
            <a:endParaRPr lang="ru-RU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6021288"/>
            <a:ext cx="81771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263" eaLnBrk="0" hangingPunct="0">
              <a:defRPr/>
            </a:pPr>
            <a:r>
              <a:rPr lang="en-US" sz="36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alibri" pitchFamily="34" charset="0"/>
                <a:ea typeface="Calibri" pitchFamily="34" charset="0"/>
                <a:cs typeface="Times New Roman" pitchFamily="18" charset="0"/>
              </a:rPr>
              <a:t>Drink lots of water every day!     </a:t>
            </a:r>
            <a:endParaRPr lang="en-U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2" descr="C:\Users\п1\Desktop\Presentation\pic\drink-wa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350" y="1341438"/>
            <a:ext cx="5761038" cy="440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ad_crimea: Капитализ. Кризис который всегда с тобой (Хроники Робина Бобина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620713"/>
            <a:ext cx="5715000" cy="537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323850" y="2349500"/>
            <a:ext cx="860425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200" i="1">
                <a:latin typeface="Calibri" pitchFamily="34" charset="0"/>
                <a:ea typeface="Calibri" pitchFamily="34" charset="0"/>
                <a:cs typeface="Times New Roman" pitchFamily="18" charset="0"/>
              </a:rPr>
              <a:t>	I eat healthy food. I drink milk for ___. </a:t>
            </a:r>
          </a:p>
          <a:p>
            <a:r>
              <a:rPr lang="en-US" sz="3200" i="1">
                <a:latin typeface="Calibri" pitchFamily="34" charset="0"/>
                <a:ea typeface="Calibri" pitchFamily="34" charset="0"/>
                <a:cs typeface="Times New Roman" pitchFamily="18" charset="0"/>
              </a:rPr>
              <a:t>I don’t eat lots of cake. Cakes have lots of ___. Sometimes I eat sausages. They have lots of good ___, but they’ve got ___. I eat lots of fruit and ___. There are different types of ___ in milk, vegetables, eggs, meat, cereals and many other foods. I eat soup every day. It’s very good for you. I drink lots of water every day. I have a healthy ___.</a:t>
            </a:r>
            <a:endParaRPr lang="en-US" sz="3200" i="1">
              <a:latin typeface="Calibri" pitchFamily="34" charset="0"/>
              <a:ea typeface="Calibri" pitchFamily="34" charset="0"/>
              <a:cs typeface="Arial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23850" y="188913"/>
            <a:ext cx="92170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3200">
                <a:latin typeface="Calibri" pitchFamily="34" charset="0"/>
                <a:ea typeface="Calibri" pitchFamily="34" charset="0"/>
                <a:cs typeface="Times New Roman" pitchFamily="18" charset="0"/>
              </a:rPr>
              <a:t>Listen and complete the text. Use these words.</a:t>
            </a:r>
            <a:endParaRPr lang="ru-RU" sz="3200">
              <a:ea typeface="Calibri" pitchFamily="34" charset="0"/>
              <a:cs typeface="Arial" charset="0"/>
            </a:endParaRPr>
          </a:p>
        </p:txBody>
      </p:sp>
      <p:sp>
        <p:nvSpPr>
          <p:cNvPr id="30723" name="Прямоугольник 3"/>
          <p:cNvSpPr>
            <a:spLocks noChangeArrowheads="1"/>
          </p:cNvSpPr>
          <p:nvPr/>
        </p:nvSpPr>
        <p:spPr bwMode="auto">
          <a:xfrm>
            <a:off x="0" y="1196975"/>
            <a:ext cx="9577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3100" b="1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sugar, diet, vitamins, protein, fat, vegetables, minerals</a:t>
            </a:r>
            <a:endParaRPr lang="en-US" sz="3100" b="1">
              <a:solidFill>
                <a:srgbClr val="002060"/>
              </a:solidFill>
              <a:ea typeface="Calibri" pitchFamily="34" charset="0"/>
              <a:cs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4422775" y="-173038"/>
            <a:ext cx="184150" cy="1555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 sz="4800">
              <a:cs typeface="Arial" charset="0"/>
            </a:endParaRPr>
          </a:p>
          <a:p>
            <a:pPr algn="ctr"/>
            <a:endParaRPr lang="en-US" sz="4800">
              <a:cs typeface="Arial" charset="0"/>
            </a:endParaRPr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79388" y="842963"/>
            <a:ext cx="91440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/>
              <a:t>What is your favourite food?</a:t>
            </a:r>
          </a:p>
          <a:p>
            <a:pPr algn="ctr"/>
            <a:r>
              <a:rPr lang="en-US" sz="2400"/>
              <a:t>How many meals you eat every day?</a:t>
            </a:r>
          </a:p>
          <a:p>
            <a:pPr algn="ctr"/>
            <a:r>
              <a:rPr lang="en-US" sz="2400"/>
              <a:t>How often do you eat vegetables and salad?</a:t>
            </a:r>
          </a:p>
          <a:p>
            <a:pPr algn="ctr"/>
            <a:r>
              <a:rPr lang="en-US" sz="2400"/>
              <a:t>How often do you eat fruit?</a:t>
            </a:r>
          </a:p>
          <a:p>
            <a:pPr algn="ctr"/>
            <a:r>
              <a:rPr lang="en-US" sz="2400"/>
              <a:t>How often do you drink cola or other ‘fizzy’ drinks?</a:t>
            </a:r>
          </a:p>
          <a:p>
            <a:pPr algn="ctr"/>
            <a:r>
              <a:rPr lang="en-US" sz="2400"/>
              <a:t>How often do you eat sweets?</a:t>
            </a:r>
          </a:p>
          <a:p>
            <a:pPr algn="ctr"/>
            <a:r>
              <a:rPr lang="en-US" sz="2400"/>
              <a:t>Is your friend’s diet healthy?</a:t>
            </a:r>
            <a:endParaRPr lang="ru-RU" sz="2400"/>
          </a:p>
        </p:txBody>
      </p:sp>
      <p:pic>
        <p:nvPicPr>
          <p:cNvPr id="31747" name="Picture 3" descr="C:\Users\п1\Desktop\Presentation\pic\8620576-table-of-vitamins--set-of-food-icons-organized-by-content-of-vitami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3500438"/>
            <a:ext cx="3816350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4742" y="476672"/>
            <a:ext cx="6391301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EAT WELL,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STAY HEALTHY!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  <p:pic>
        <p:nvPicPr>
          <p:cNvPr id="35842" name="Picture 2" descr="C:\Users\п1\Desktop\Presentation\pic\fruit-fac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4438" y="2852738"/>
            <a:ext cx="4175125" cy="371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265</Words>
  <Application>Microsoft Office PowerPoint</Application>
  <PresentationFormat>Экран (4:3)</PresentationFormat>
  <Paragraphs>54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«Healthy food»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«Healthy food»</dc:title>
  <dc:creator>п1</dc:creator>
  <cp:lastModifiedBy>Asus</cp:lastModifiedBy>
  <cp:revision>29</cp:revision>
  <dcterms:created xsi:type="dcterms:W3CDTF">2014-01-18T08:29:16Z</dcterms:created>
  <dcterms:modified xsi:type="dcterms:W3CDTF">2017-03-05T10:10:09Z</dcterms:modified>
</cp:coreProperties>
</file>