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8FF6B-4CFC-45AE-BE53-0F9B3EFA4471}" type="datetimeFigureOut">
              <a:rPr lang="ru-RU" smtClean="0"/>
              <a:t>05.11.2017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91545-5AB4-4662-AA07-FCB3CDA2F1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8FF6B-4CFC-45AE-BE53-0F9B3EFA4471}" type="datetimeFigureOut">
              <a:rPr lang="ru-RU" smtClean="0"/>
              <a:t>05.11.2017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91545-5AB4-4662-AA07-FCB3CDA2F1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8FF6B-4CFC-45AE-BE53-0F9B3EFA4471}" type="datetimeFigureOut">
              <a:rPr lang="ru-RU" smtClean="0"/>
              <a:t>05.11.2017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91545-5AB4-4662-AA07-FCB3CDA2F1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8FF6B-4CFC-45AE-BE53-0F9B3EFA4471}" type="datetimeFigureOut">
              <a:rPr lang="ru-RU" smtClean="0"/>
              <a:t>05.11.2017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91545-5AB4-4662-AA07-FCB3CDA2F1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8FF6B-4CFC-45AE-BE53-0F9B3EFA4471}" type="datetimeFigureOut">
              <a:rPr lang="ru-RU" smtClean="0"/>
              <a:t>05.11.2017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91545-5AB4-4662-AA07-FCB3CDA2F1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8FF6B-4CFC-45AE-BE53-0F9B3EFA4471}" type="datetimeFigureOut">
              <a:rPr lang="ru-RU" smtClean="0"/>
              <a:t>05.11.2017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91545-5AB4-4662-AA07-FCB3CDA2F1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8FF6B-4CFC-45AE-BE53-0F9B3EFA4471}" type="datetimeFigureOut">
              <a:rPr lang="ru-RU" smtClean="0"/>
              <a:t>05.11.2017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91545-5AB4-4662-AA07-FCB3CDA2F1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8FF6B-4CFC-45AE-BE53-0F9B3EFA4471}" type="datetimeFigureOut">
              <a:rPr lang="ru-RU" smtClean="0"/>
              <a:t>05.11.2017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91545-5AB4-4662-AA07-FCB3CDA2F1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8FF6B-4CFC-45AE-BE53-0F9B3EFA4471}" type="datetimeFigureOut">
              <a:rPr lang="ru-RU" smtClean="0"/>
              <a:t>05.11.2017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91545-5AB4-4662-AA07-FCB3CDA2F1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8FF6B-4CFC-45AE-BE53-0F9B3EFA4471}" type="datetimeFigureOut">
              <a:rPr lang="ru-RU" smtClean="0"/>
              <a:t>05.11.2017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91545-5AB4-4662-AA07-FCB3CDA2F1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8FF6B-4CFC-45AE-BE53-0F9B3EFA4471}" type="datetimeFigureOut">
              <a:rPr lang="ru-RU" smtClean="0"/>
              <a:t>05.11.2017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91545-5AB4-4662-AA07-FCB3CDA2F1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28FF6B-4CFC-45AE-BE53-0F9B3EFA4471}" type="datetimeFigureOut">
              <a:rPr lang="ru-RU" smtClean="0"/>
              <a:t>05.11.2017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91545-5AB4-4662-AA07-FCB3CDA2F10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11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2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3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44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5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6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7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88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999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9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90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0</Words>
  <Application>Microsoft Office PowerPoint</Application>
  <PresentationFormat>Экран (4:3)</PresentationFormat>
  <Paragraphs>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</cp:revision>
  <dcterms:created xsi:type="dcterms:W3CDTF">2017-11-05T10:25:54Z</dcterms:created>
  <dcterms:modified xsi:type="dcterms:W3CDTF">2017-11-05T10:41:01Z</dcterms:modified>
</cp:coreProperties>
</file>