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7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268" r:id="rId13"/>
    <p:sldId id="270" r:id="rId14"/>
    <p:sldId id="271" r:id="rId15"/>
    <p:sldId id="272" r:id="rId16"/>
    <p:sldId id="267" r:id="rId17"/>
    <p:sldId id="273" r:id="rId18"/>
    <p:sldId id="274" r:id="rId19"/>
    <p:sldId id="275" r:id="rId20"/>
    <p:sldId id="276" r:id="rId21"/>
    <p:sldId id="277" r:id="rId22"/>
    <p:sldId id="278" r:id="rId23"/>
    <p:sldId id="28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88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35B01E0-6F2B-4BBA-8518-BC6296C3CF16}" type="datetimeFigureOut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86DAC82-265E-45DD-B395-1C483C17D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6473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91940E-CDC8-4009-8DEA-D29B7E9F79B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67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9FC9E-5676-4000-B721-A961D591AE04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BE736-6A4C-4E9B-8FD7-FD6CBA5238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63A73-EBE7-439E-A083-349F806281FA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58F4C-89ED-4AE2-9D10-AF2EC4598B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28059-8EE0-40AE-B278-F00BBC539F36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75E554-4C3B-4D99-91CC-DAA59569F5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28F54-9AAB-425C-8615-045ECBBDB5B0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67FCF-BAE1-4250-8DF9-1FB0302C21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B2072-EEB3-4FCE-84E5-438E78D249BA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6E001-34AC-46EA-A74F-0CF1D2120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14139-47A2-4C98-A0F0-01FD43A7F823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25585-7E8B-4A7F-A6A2-CEDF69A479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2774C4-B607-4E29-ACB0-1F6A2CA71E55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3155E-851A-4ED7-9C3F-A64E101DA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DCF6D-CDC9-43D4-8C2F-16D34D51B47B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F675B-42AA-44C0-86B1-E944248EC5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82184-130D-4A9A-99F5-6DA9C36A9FE3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DA7AC-980A-41F4-9B8B-6A70EE0005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ED683-0C3B-47E8-B997-36BEBAF13FC3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186E1-ECAC-46FE-8418-E977DC9D86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19AFA-1975-47AF-A37B-7DFE9BDB9990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00DC7-E59B-45A2-A8A1-3F860CE77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46172EF-9EF2-4243-B348-BBB3E974BF30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39A2CB1-505F-44B2-8EC3-EB4DB1CC73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dissolve/>
  </p:transition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571500" y="1214438"/>
            <a:ext cx="8001000" cy="5000625"/>
          </a:xfrm>
          <a:prstGeom prst="rect">
            <a:avLst/>
          </a:prstGeom>
          <a:noFill/>
          <a:ln w="762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Старый немецкий город</a:t>
            </a:r>
            <a:r>
              <a:rPr lang="en-US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err="1" smtClean="0"/>
              <a:t>Eine</a:t>
            </a:r>
            <a:r>
              <a:rPr lang="en-US" dirty="0" smtClean="0"/>
              <a:t> </a:t>
            </a:r>
            <a:r>
              <a:rPr lang="en-US" dirty="0" err="1" smtClean="0"/>
              <a:t>alte</a:t>
            </a:r>
            <a:r>
              <a:rPr lang="en-US" dirty="0" smtClean="0"/>
              <a:t> deutsche </a:t>
            </a:r>
            <a:r>
              <a:rPr lang="en-US" dirty="0" err="1" smtClean="0"/>
              <a:t>Stadt</a:t>
            </a:r>
            <a:r>
              <a:rPr lang="en-US" dirty="0" smtClean="0"/>
              <a:t>.</a:t>
            </a:r>
            <a:endParaRPr 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Презентация к уроку немецкого языка в 5 классе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err="1" smtClean="0">
                <a:solidFill>
                  <a:srgbClr val="FF0000"/>
                </a:solidFill>
              </a:rPr>
              <a:t>Wir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arbeiten</a:t>
            </a:r>
            <a:r>
              <a:rPr lang="en-US" b="1" i="1" dirty="0" smtClean="0">
                <a:solidFill>
                  <a:srgbClr val="FF0000"/>
                </a:solidFill>
              </a:rPr>
              <a:t> am </a:t>
            </a:r>
            <a:r>
              <a:rPr lang="en-US" b="1" i="1" dirty="0" err="1" smtClean="0">
                <a:solidFill>
                  <a:srgbClr val="FF0000"/>
                </a:solidFill>
              </a:rPr>
              <a:t>Thema</a:t>
            </a:r>
            <a:r>
              <a:rPr lang="en-US" b="1" i="1" dirty="0" smtClean="0">
                <a:solidFill>
                  <a:srgbClr val="FF0000"/>
                </a:solidFill>
              </a:rPr>
              <a:t/>
            </a:r>
            <a:br>
              <a:rPr lang="en-US" b="1" i="1" dirty="0" smtClean="0">
                <a:solidFill>
                  <a:srgbClr val="FF0000"/>
                </a:solidFill>
              </a:rPr>
            </a:br>
            <a:r>
              <a:rPr lang="en-US" b="1" i="1" dirty="0" smtClean="0">
                <a:solidFill>
                  <a:srgbClr val="FF0000"/>
                </a:solidFill>
              </a:rPr>
              <a:t> “</a:t>
            </a:r>
            <a:r>
              <a:rPr lang="en-US" b="1" i="1" dirty="0" err="1" smtClean="0">
                <a:solidFill>
                  <a:srgbClr val="FF0000"/>
                </a:solidFill>
              </a:rPr>
              <a:t>Eine</a:t>
            </a:r>
            <a:r>
              <a:rPr lang="en-US" b="1" i="1" dirty="0" smtClean="0">
                <a:solidFill>
                  <a:srgbClr val="FF0000"/>
                </a:solidFill>
              </a:rPr>
              <a:t> </a:t>
            </a:r>
            <a:r>
              <a:rPr lang="en-US" b="1" i="1" dirty="0" err="1" smtClean="0">
                <a:solidFill>
                  <a:srgbClr val="FF0000"/>
                </a:solidFill>
              </a:rPr>
              <a:t>alte</a:t>
            </a:r>
            <a:r>
              <a:rPr lang="en-US" b="1" i="1" dirty="0" smtClean="0">
                <a:solidFill>
                  <a:srgbClr val="FF0000"/>
                </a:solidFill>
              </a:rPr>
              <a:t> deutsche </a:t>
            </a:r>
            <a:r>
              <a:rPr lang="en-US" b="1" i="1" dirty="0" err="1" smtClean="0">
                <a:solidFill>
                  <a:srgbClr val="FF0000"/>
                </a:solidFill>
              </a:rPr>
              <a:t>Stadt</a:t>
            </a:r>
            <a:r>
              <a:rPr lang="en-US" b="1" i="1" dirty="0" smtClean="0">
                <a:solidFill>
                  <a:srgbClr val="FF0000"/>
                </a:solidFill>
              </a:rPr>
              <a:t>”</a:t>
            </a:r>
            <a:endParaRPr lang="ru-RU" b="1" i="1" dirty="0" smtClean="0">
              <a:solidFill>
                <a:srgbClr val="FF000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Мы узнаем, как выглядит немецкий город, какие типичные сооружения архитектуры можно здесь увидеть; научимся называть по-немецки.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860EA7C-8514-4022-B72B-EAA66A6F08AC}" type="datetime1">
              <a:rPr lang="ru-RU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9EDE4-5338-4615-B994-43B9F9E6BCBF}" type="slidenum">
              <a:rPr lang="ru-RU"/>
              <a:pPr>
                <a:defRPr/>
              </a:pPr>
              <a:t>2</a:t>
            </a:fld>
            <a:endParaRPr lang="ru-RU"/>
          </a:p>
        </p:txBody>
      </p:sp>
      <p:pic>
        <p:nvPicPr>
          <p:cNvPr id="7" name="Рисунок 6" descr="бонн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3298136"/>
            <a:ext cx="3500462" cy="2526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Введение лексики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6" name="Содержимое 5" descr="P10502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616426">
            <a:off x="4452937" y="2786058"/>
            <a:ext cx="4510606" cy="338295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7" name="Рисунок 6" descr="немгород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214422"/>
            <a:ext cx="4445002" cy="3333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00034" y="5429264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Немецкий город – </a:t>
            </a:r>
            <a:endParaRPr lang="en-US" b="1" dirty="0" smtClean="0"/>
          </a:p>
          <a:p>
            <a:pPr algn="ctr"/>
            <a:r>
              <a:rPr lang="en-US" b="1" dirty="0" smtClean="0"/>
              <a:t>die </a:t>
            </a:r>
            <a:r>
              <a:rPr lang="en-US" b="1" dirty="0" err="1" smtClean="0"/>
              <a:t>Stadt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143636" y="1643050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Немецкая деревня – </a:t>
            </a:r>
            <a:r>
              <a:rPr lang="en-US" b="1" dirty="0" smtClean="0"/>
              <a:t>das </a:t>
            </a:r>
            <a:r>
              <a:rPr lang="en-US" b="1" dirty="0" err="1" smtClean="0"/>
              <a:t>Dorf</a:t>
            </a:r>
            <a:endParaRPr lang="ru-RU" b="1" dirty="0"/>
          </a:p>
        </p:txBody>
      </p:sp>
      <p:cxnSp>
        <p:nvCxnSpPr>
          <p:cNvPr id="11" name="Прямая со стрелкой 10"/>
          <p:cNvCxnSpPr/>
          <p:nvPr/>
        </p:nvCxnSpPr>
        <p:spPr>
          <a:xfrm rot="5400000" flipH="1" flipV="1">
            <a:off x="2429654" y="5072074"/>
            <a:ext cx="713586" cy="79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5858678" y="2213760"/>
            <a:ext cx="571504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err="1" smtClean="0"/>
              <a:t>Der</a:t>
            </a:r>
            <a:r>
              <a:rPr lang="en-US" sz="9600" dirty="0" smtClean="0"/>
              <a:t> Park</a:t>
            </a:r>
            <a:endParaRPr lang="ru-RU" sz="96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8" name="Содержимое 7" descr="68003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7527" y="1600200"/>
            <a:ext cx="6788945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b="1" dirty="0" smtClean="0"/>
              <a:t>Die </a:t>
            </a:r>
            <a:r>
              <a:rPr lang="en-US" sz="9600" b="1" dirty="0" err="1" smtClean="0"/>
              <a:t>Fabrik</a:t>
            </a:r>
            <a:endParaRPr lang="ru-RU" sz="9600" b="1" dirty="0"/>
          </a:p>
        </p:txBody>
      </p:sp>
      <p:pic>
        <p:nvPicPr>
          <p:cNvPr id="6" name="Содержимое 5" descr="фабри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2025" y="1500174"/>
            <a:ext cx="6598057" cy="43918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</a:t>
            </a:r>
            <a:r>
              <a:rPr lang="en-US" sz="9600" dirty="0" err="1" smtClean="0"/>
              <a:t>Apotheke</a:t>
            </a:r>
            <a:endParaRPr lang="ru-RU" sz="9600" dirty="0"/>
          </a:p>
        </p:txBody>
      </p:sp>
      <p:pic>
        <p:nvPicPr>
          <p:cNvPr id="6" name="Содержимое 5" descr="апте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544817"/>
            <a:ext cx="5857915" cy="4752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</a:t>
            </a:r>
            <a:r>
              <a:rPr lang="en-US" sz="9600" dirty="0" err="1" smtClean="0"/>
              <a:t>Bibliothek</a:t>
            </a:r>
            <a:endParaRPr lang="ru-RU" sz="9600" dirty="0"/>
          </a:p>
        </p:txBody>
      </p:sp>
      <p:pic>
        <p:nvPicPr>
          <p:cNvPr id="6" name="Содержимое 5" descr="библ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714488"/>
            <a:ext cx="4386829" cy="29336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7" name="Рисунок 6" descr="библи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631767">
            <a:off x="4675320" y="2829870"/>
            <a:ext cx="3888202" cy="30527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err="1" smtClean="0"/>
              <a:t>Der</a:t>
            </a:r>
            <a:r>
              <a:rPr lang="en-US" sz="9600" dirty="0" smtClean="0"/>
              <a:t> </a:t>
            </a:r>
            <a:r>
              <a:rPr lang="en-US" sz="9600" dirty="0" err="1" smtClean="0"/>
              <a:t>Zirkus</a:t>
            </a:r>
            <a:endParaRPr lang="ru-RU" sz="9600" dirty="0"/>
          </a:p>
        </p:txBody>
      </p:sp>
      <p:pic>
        <p:nvPicPr>
          <p:cNvPr id="6" name="Содержимое 5" descr="цир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3273" y="1600200"/>
            <a:ext cx="5657454" cy="4525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Museum</a:t>
            </a:r>
            <a:endParaRPr lang="ru-RU" sz="9600" dirty="0"/>
          </a:p>
        </p:txBody>
      </p:sp>
      <p:pic>
        <p:nvPicPr>
          <p:cNvPr id="6" name="Содержимое 5" descr="музе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0925" y="1600200"/>
            <a:ext cx="6022149" cy="45259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Gymnasium</a:t>
            </a:r>
            <a:endParaRPr lang="ru-RU" sz="9600" dirty="0"/>
          </a:p>
        </p:txBody>
      </p:sp>
      <p:pic>
        <p:nvPicPr>
          <p:cNvPr id="6" name="Содержимое 5" descr="гимназ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7290" y="1495682"/>
            <a:ext cx="6715171" cy="4541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Bank</a:t>
            </a:r>
            <a:endParaRPr lang="ru-RU" sz="9600" dirty="0"/>
          </a:p>
        </p:txBody>
      </p:sp>
      <p:pic>
        <p:nvPicPr>
          <p:cNvPr id="6" name="Содержимое 5" descr="банк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75383" y="1600200"/>
            <a:ext cx="5793233" cy="452596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Restaurant</a:t>
            </a:r>
            <a:endParaRPr lang="ru-RU" sz="9600" dirty="0"/>
          </a:p>
        </p:txBody>
      </p:sp>
      <p:pic>
        <p:nvPicPr>
          <p:cNvPr id="6" name="Содержимое 5" descr="Restauran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435" y="1600200"/>
            <a:ext cx="6705130" cy="45259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Kino</a:t>
            </a:r>
            <a:endParaRPr lang="ru-RU" sz="9600" dirty="0"/>
          </a:p>
        </p:txBody>
      </p:sp>
      <p:pic>
        <p:nvPicPr>
          <p:cNvPr id="6" name="Содержимое 5" descr="кин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5450" y="1705769"/>
            <a:ext cx="5753100" cy="43148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Hotel</a:t>
            </a:r>
            <a:endParaRPr lang="ru-RU" sz="9600" dirty="0"/>
          </a:p>
        </p:txBody>
      </p:sp>
      <p:pic>
        <p:nvPicPr>
          <p:cNvPr id="6" name="Содержимое 5" descr="отель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1604" y="1520701"/>
            <a:ext cx="6072229" cy="46304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Theater</a:t>
            </a:r>
            <a:endParaRPr lang="ru-RU" sz="9600" dirty="0"/>
          </a:p>
        </p:txBody>
      </p:sp>
      <p:pic>
        <p:nvPicPr>
          <p:cNvPr id="6" name="Содержимое 5" descr="теат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0059" y="1600200"/>
            <a:ext cx="5803882" cy="45259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</a:t>
            </a:r>
            <a:r>
              <a:rPr lang="en-US" sz="9600" dirty="0" err="1" smtClean="0"/>
              <a:t>Rathaus</a:t>
            </a:r>
            <a:endParaRPr lang="ru-RU" sz="9600" dirty="0"/>
          </a:p>
        </p:txBody>
      </p:sp>
      <p:pic>
        <p:nvPicPr>
          <p:cNvPr id="6" name="Содержимое 5" descr="красная ратуш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5890" y="1600200"/>
            <a:ext cx="5372220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Post</a:t>
            </a:r>
            <a:endParaRPr lang="ru-RU" sz="9600" dirty="0"/>
          </a:p>
        </p:txBody>
      </p:sp>
      <p:pic>
        <p:nvPicPr>
          <p:cNvPr id="6" name="Содержимое 5" descr="почт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1372" y="1600200"/>
            <a:ext cx="4601256" cy="45259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</a:t>
            </a:r>
            <a:r>
              <a:rPr lang="en-US" sz="9600" dirty="0" err="1" smtClean="0"/>
              <a:t>Opernhaus</a:t>
            </a:r>
            <a:endParaRPr lang="ru-RU" sz="9600" dirty="0"/>
          </a:p>
        </p:txBody>
      </p:sp>
      <p:pic>
        <p:nvPicPr>
          <p:cNvPr id="6" name="Содержимое 5" descr="театр оп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7820" y="1603142"/>
            <a:ext cx="7176080" cy="454050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Das </a:t>
            </a:r>
            <a:r>
              <a:rPr lang="en-US" sz="9600" dirty="0" err="1" smtClean="0"/>
              <a:t>Schloss</a:t>
            </a:r>
            <a:endParaRPr lang="ru-RU" sz="9600" dirty="0"/>
          </a:p>
        </p:txBody>
      </p:sp>
      <p:pic>
        <p:nvPicPr>
          <p:cNvPr id="6" name="Содержимое 5" descr="замо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0750" y="1533161"/>
            <a:ext cx="4953018" cy="4487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</a:t>
            </a:r>
            <a:r>
              <a:rPr lang="en-US" sz="9600" dirty="0" err="1" smtClean="0"/>
              <a:t>Burgruine</a:t>
            </a:r>
            <a:endParaRPr lang="ru-RU" sz="9600" dirty="0"/>
          </a:p>
        </p:txBody>
      </p:sp>
      <p:pic>
        <p:nvPicPr>
          <p:cNvPr id="6" name="Содержимое 5" descr="руины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785926"/>
            <a:ext cx="6030385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Bar</a:t>
            </a:r>
            <a:endParaRPr lang="ru-RU" sz="9600" dirty="0"/>
          </a:p>
        </p:txBody>
      </p:sp>
      <p:pic>
        <p:nvPicPr>
          <p:cNvPr id="6" name="Содержимое 5" descr="ба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59306"/>
            <a:ext cx="6143667" cy="46077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smtClean="0"/>
              <a:t>Die </a:t>
            </a:r>
            <a:r>
              <a:rPr lang="en-US" sz="9600" dirty="0" err="1" smtClean="0"/>
              <a:t>Kirche</a:t>
            </a:r>
            <a:endParaRPr lang="ru-RU" sz="9600" dirty="0"/>
          </a:p>
        </p:txBody>
      </p:sp>
      <p:pic>
        <p:nvPicPr>
          <p:cNvPr id="6" name="Содержимое 5" descr="церков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58317" y="1600200"/>
            <a:ext cx="3027366" cy="4525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9600" dirty="0" err="1" smtClean="0"/>
              <a:t>Der</a:t>
            </a:r>
            <a:r>
              <a:rPr lang="en-US" sz="9600" dirty="0" smtClean="0"/>
              <a:t> Zoo</a:t>
            </a:r>
            <a:endParaRPr lang="ru-RU" sz="9600" dirty="0"/>
          </a:p>
        </p:txBody>
      </p:sp>
      <p:pic>
        <p:nvPicPr>
          <p:cNvPr id="6" name="Содержимое 5" descr="02bea873-1452-41fc-b0d2-822536c8dc8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9" y="1643050"/>
            <a:ext cx="5746256" cy="4309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D63A73-EBE7-439E-A083-349F806281FA}" type="datetime1">
              <a:rPr lang="ru-RU" smtClean="0"/>
              <a:pPr>
                <a:defRPr/>
              </a:pPr>
              <a:t>26.09.2017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58F4C-89ED-4AE2-9D10-AF2EC4598BDE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Ин. яз.1">
  <a:themeElements>
    <a:clrScheme name="Стандартная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585858"/>
      </a:dk1>
      <a:lt1>
        <a:sysClr val="window" lastClr="FCFCF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Ин. яз.1</Template>
  <TotalTime>118</TotalTime>
  <Words>133</Words>
  <Application>Microsoft Office PowerPoint</Application>
  <PresentationFormat>Экран (4:3)</PresentationFormat>
  <Paragraphs>73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Ин. яз.1</vt:lpstr>
      <vt:lpstr>Старый немецкий город. Eine alte deutsche Stadt.</vt:lpstr>
      <vt:lpstr>Wir arbeiten am Thema  “Eine alte deutsche Stadt”</vt:lpstr>
      <vt:lpstr>Введение лексики</vt:lpstr>
      <vt:lpstr>Der Park</vt:lpstr>
      <vt:lpstr>Die Fabrik</vt:lpstr>
      <vt:lpstr>Die Apotheke</vt:lpstr>
      <vt:lpstr>Die Bibliothek</vt:lpstr>
      <vt:lpstr>Der Zirkus</vt:lpstr>
      <vt:lpstr>Das Museum</vt:lpstr>
      <vt:lpstr>Das Gymnasium</vt:lpstr>
      <vt:lpstr>Die Bank</vt:lpstr>
      <vt:lpstr>Das Restaurant</vt:lpstr>
      <vt:lpstr>Das Kino</vt:lpstr>
      <vt:lpstr>Das Hotel</vt:lpstr>
      <vt:lpstr>Das Theater</vt:lpstr>
      <vt:lpstr>Das Rathaus</vt:lpstr>
      <vt:lpstr>Die Post</vt:lpstr>
      <vt:lpstr>Das Opernhaus</vt:lpstr>
      <vt:lpstr>Das Schloss</vt:lpstr>
      <vt:lpstr>Die Burgruine</vt:lpstr>
      <vt:lpstr>Die Bar</vt:lpstr>
      <vt:lpstr>Die Kirche</vt:lpstr>
      <vt:lpstr>Der Zoo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Старый немецкий город. Eine alte deutsche Stadt.</dc:title>
  <dc:creator>Я</dc:creator>
  <dc:description>http://aida.ucoz.ru</dc:description>
  <cp:lastModifiedBy>Пользователь Windows</cp:lastModifiedBy>
  <cp:revision>16</cp:revision>
  <dcterms:created xsi:type="dcterms:W3CDTF">2011-10-12T16:45:51Z</dcterms:created>
  <dcterms:modified xsi:type="dcterms:W3CDTF">2017-09-26T14:56:09Z</dcterms:modified>
  <cp:category>шаблоны к Powerpoint</cp:category>
</cp:coreProperties>
</file>