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9" r:id="rId4"/>
    <p:sldId id="257" r:id="rId5"/>
    <p:sldId id="261" r:id="rId6"/>
    <p:sldId id="26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>
    <p:restoredLeft sz="34615" autoAdjust="0"/>
    <p:restoredTop sz="86391" autoAdjust="0"/>
  </p:normalViewPr>
  <p:slideViewPr>
    <p:cSldViewPr>
      <p:cViewPr varScale="1">
        <p:scale>
          <a:sx n="82" d="100"/>
          <a:sy n="82" d="100"/>
        </p:scale>
        <p:origin x="-78" y="-3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28.08.2007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28.08.2007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28.08.2007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28.08.2007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28.08.2007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28.08.2007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28.08.2007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28.08.2007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28.08.2007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28.08.2007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28.08.2007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28.08.2007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476672"/>
            <a:ext cx="8640960" cy="1872207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Тема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урока:</a:t>
            </a:r>
            <a:r>
              <a:rPr lang="en-US" b="1" dirty="0" smtClean="0"/>
              <a:t>	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инструменты и приспособления для обработки текстильных материалов</a:t>
            </a:r>
            <a:r>
              <a:rPr lang="ru-RU" dirty="0"/>
              <a:t>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2348880"/>
            <a:ext cx="8640960" cy="4104456"/>
          </a:xfrm>
        </p:spPr>
        <p:txBody>
          <a:bodyPr>
            <a:normAutofit/>
          </a:bodyPr>
          <a:lstStyle/>
          <a:p>
            <a:pPr algn="just"/>
            <a:r>
              <a:rPr lang="ru-RU" sz="3500" b="1" dirty="0">
                <a:solidFill>
                  <a:schemeClr val="accent2">
                    <a:lumMod val="75000"/>
                  </a:schemeClr>
                </a:solidFill>
              </a:rPr>
              <a:t>Цели урока:</a:t>
            </a:r>
            <a:endParaRPr lang="ru-RU" sz="3500" dirty="0">
              <a:solidFill>
                <a:schemeClr val="accent2">
                  <a:lumMod val="75000"/>
                </a:schemeClr>
              </a:solidFill>
            </a:endParaRPr>
          </a:p>
          <a:p>
            <a:pPr algn="just"/>
            <a:r>
              <a:rPr lang="ru-RU" sz="3000" dirty="0" smtClean="0">
                <a:solidFill>
                  <a:schemeClr val="tx1"/>
                </a:solidFill>
              </a:rPr>
              <a:t>-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Знать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швейной машины, выполнять машинные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строчки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Уметь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применять утюг для влажно тепловой обработки швейных изделий, регулировать параметры ВТО на утюге в зависимости от состава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материалов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Знать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технику безопасности при работе на швейной машине и при работе с утюгом, терминологии машинных и влажно-тепловых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1879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6398"/>
            <a:ext cx="7772400" cy="333980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www.metod-kopilka.ru/images/doc/12/5933/img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548680"/>
            <a:ext cx="7772400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07642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792087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00B050"/>
                </a:solidFill>
              </a:rPr>
              <a:t>Классификация швейных машин</a:t>
            </a:r>
            <a:endParaRPr lang="ru-RU" sz="4000" dirty="0">
              <a:solidFill>
                <a:srgbClr val="00B050"/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293"/>
          <a:stretch/>
        </p:blipFill>
        <p:spPr bwMode="auto">
          <a:xfrm>
            <a:off x="2987824" y="1556792"/>
            <a:ext cx="2952750" cy="3096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http://www.doski.ru/i/65/05/665053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2330"/>
          <a:stretch/>
        </p:blipFill>
        <p:spPr bwMode="auto">
          <a:xfrm>
            <a:off x="4226884" y="4942948"/>
            <a:ext cx="2092223" cy="154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glaza.info/_bd/15988/4937408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70548" y="4942948"/>
            <a:ext cx="2056336" cy="1542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Картинки по запросу швейная машинка автомат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574" y="980728"/>
            <a:ext cx="1486848" cy="1459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Картинки по запросу швейная машинка автомат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27422" y="1465773"/>
            <a:ext cx="1393472" cy="1459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foxsew.com/photo/original_848ef025d8f42c5509f89f9b4877737c/single-needle-and-double-needle-post-bed-sewing-machine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3210612"/>
            <a:ext cx="2181141" cy="1545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sewing-master.ru/tips/shvejnaja-mashina-doma-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8136" y="1465773"/>
            <a:ext cx="2181141" cy="163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brother.md/~brotherm/catalog/images/products/large/1475245080_JUNO%201506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101629"/>
            <a:ext cx="1949418" cy="1587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7683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584175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683568" y="2420888"/>
            <a:ext cx="7776864" cy="36004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ru-RU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chemeClr val="tx1"/>
                </a:solidFill>
              </a:rPr>
              <a:t> </a:t>
            </a:r>
          </a:p>
          <a:p>
            <a:endParaRPr lang="ru-RU" dirty="0"/>
          </a:p>
        </p:txBody>
      </p:sp>
      <p:pic>
        <p:nvPicPr>
          <p:cNvPr id="2052" name="Picture 4" descr="https://arhivurokov.ru/kopilka/uploads/user_file_56a27244e9b9a/razrabotka-uroka-po-tiekhnologhii-na-tiemu-shvieinaia-mashina-pravila-raboty-na-shvieinoi-mashinie-pravila-tb_1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423492"/>
            <a:ext cx="7832741" cy="5874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arhivurokov.ru/kopilka/uploads/user_file_56a27244e9b9a/razrabotka-uroka-po-tiekhnologhii-na-tiemu-shvieinaia-mashina-pravila-raboty-na-shvieinoi-mashinie-pravila-tb_1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439297"/>
            <a:ext cx="7832741" cy="5874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2575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60649"/>
            <a:ext cx="7772400" cy="792087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приводов</a:t>
            </a:r>
            <a:endParaRPr lang="ru-RU" sz="4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68760"/>
            <a:ext cx="3816424" cy="2520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279430"/>
            <a:ext cx="3816846" cy="2509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3971148"/>
            <a:ext cx="3744416" cy="2448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971148"/>
            <a:ext cx="3816846" cy="25357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312912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404665"/>
            <a:ext cx="7772400" cy="1008111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Виды машинных </a:t>
            </a:r>
            <a:r>
              <a:rPr lang="ru-RU" b="1" dirty="0" smtClean="0">
                <a:solidFill>
                  <a:srgbClr val="00B050"/>
                </a:solidFill>
              </a:rPr>
              <a:t>строчек</a:t>
            </a:r>
            <a:r>
              <a:rPr lang="ru-RU" sz="2800" dirty="0" smtClean="0">
                <a:solidFill>
                  <a:srgbClr val="00B050"/>
                </a:solidFill>
              </a:rPr>
              <a:t/>
            </a:r>
            <a:br>
              <a:rPr lang="ru-RU" sz="2800" dirty="0" smtClean="0">
                <a:solidFill>
                  <a:srgbClr val="00B050"/>
                </a:solidFill>
              </a:rPr>
            </a:br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1026" name="Picture 2" descr="Виды строчек швейной машин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8064895" cy="5036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3318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</TotalTime>
  <Words>64</Words>
  <Application>Microsoft Office PowerPoint</Application>
  <PresentationFormat>Экран (4:3)</PresentationFormat>
  <Paragraphs>11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Тема урока: Оборудование, инструменты и приспособления для обработки текстильных материалов.</vt:lpstr>
      <vt:lpstr>Слайд 2</vt:lpstr>
      <vt:lpstr>Классификация швейных машин</vt:lpstr>
      <vt:lpstr> </vt:lpstr>
      <vt:lpstr>Слайд 5</vt:lpstr>
      <vt:lpstr>Виды машинных строчек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  Оборудование, инструменты и приспособления для обработки текстильных материалов.</dc:title>
  <dc:creator>User</dc:creator>
  <cp:lastModifiedBy>Admin</cp:lastModifiedBy>
  <cp:revision>31</cp:revision>
  <dcterms:created xsi:type="dcterms:W3CDTF">2017-03-30T13:00:44Z</dcterms:created>
  <dcterms:modified xsi:type="dcterms:W3CDTF">2007-08-28T11:30:01Z</dcterms:modified>
</cp:coreProperties>
</file>