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1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81484B-FDFA-434B-9B04-B6237DA56372}" type="datetimeFigureOut">
              <a:rPr lang="ru-RU" smtClean="0"/>
              <a:t>10.12.2017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B9761-E3D8-4600-9D58-4CBC7C0953E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81484B-FDFA-434B-9B04-B6237DA56372}" type="datetimeFigureOut">
              <a:rPr lang="ru-RU" smtClean="0"/>
              <a:t>10.12.2017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B9761-E3D8-4600-9D58-4CBC7C0953E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81484B-FDFA-434B-9B04-B6237DA56372}" type="datetimeFigureOut">
              <a:rPr lang="ru-RU" smtClean="0"/>
              <a:t>10.12.2017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B9761-E3D8-4600-9D58-4CBC7C0953E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81484B-FDFA-434B-9B04-B6237DA56372}" type="datetimeFigureOut">
              <a:rPr lang="ru-RU" smtClean="0"/>
              <a:t>10.12.2017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B9761-E3D8-4600-9D58-4CBC7C0953E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81484B-FDFA-434B-9B04-B6237DA56372}" type="datetimeFigureOut">
              <a:rPr lang="ru-RU" smtClean="0"/>
              <a:t>10.12.2017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B9761-E3D8-4600-9D58-4CBC7C0953E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81484B-FDFA-434B-9B04-B6237DA56372}" type="datetimeFigureOut">
              <a:rPr lang="ru-RU" smtClean="0"/>
              <a:t>10.12.2017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B9761-E3D8-4600-9D58-4CBC7C0953E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81484B-FDFA-434B-9B04-B6237DA56372}" type="datetimeFigureOut">
              <a:rPr lang="ru-RU" smtClean="0"/>
              <a:t>10.12.2017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B9761-E3D8-4600-9D58-4CBC7C0953E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81484B-FDFA-434B-9B04-B6237DA56372}" type="datetimeFigureOut">
              <a:rPr lang="ru-RU" smtClean="0"/>
              <a:t>10.12.2017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B9761-E3D8-4600-9D58-4CBC7C0953E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81484B-FDFA-434B-9B04-B6237DA56372}" type="datetimeFigureOut">
              <a:rPr lang="ru-RU" smtClean="0"/>
              <a:t>10.12.2017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B9761-E3D8-4600-9D58-4CBC7C0953E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81484B-FDFA-434B-9B04-B6237DA56372}" type="datetimeFigureOut">
              <a:rPr lang="ru-RU" smtClean="0"/>
              <a:t>10.12.2017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B9761-E3D8-4600-9D58-4CBC7C0953E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81484B-FDFA-434B-9B04-B6237DA56372}" type="datetimeFigureOut">
              <a:rPr lang="ru-RU" smtClean="0"/>
              <a:t>10.12.2017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B9761-E3D8-4600-9D58-4CBC7C0953E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81484B-FDFA-434B-9B04-B6237DA56372}" type="datetimeFigureOut">
              <a:rPr lang="ru-RU" smtClean="0"/>
              <a:t>10.12.2017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4B9761-E3D8-4600-9D58-4CBC7C0953EE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§ 25. Политическая система СССР в 30-е гг. XX в.</a:t>
            </a:r>
            <a:br>
              <a:rPr lang="ru-RU" b="1" dirty="0"/>
            </a:br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Роль партии в жизни государства</a:t>
            </a:r>
            <a:br>
              <a:rPr lang="ru-RU" b="1" dirty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власть в СССР фактически осуществляла коммунистическая </a:t>
            </a:r>
            <a:r>
              <a:rPr lang="ru-RU" dirty="0" smtClean="0"/>
              <a:t>партия</a:t>
            </a:r>
            <a:endParaRPr lang="en-US" dirty="0" smtClean="0"/>
          </a:p>
          <a:p>
            <a:r>
              <a:rPr lang="ru-RU" dirty="0"/>
              <a:t>партийная символика приобрела официальный статус — красное знамя и партийный гимн «Интернационал» стали государственными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Роль идеологии</a:t>
            </a:r>
            <a:br>
              <a:rPr lang="ru-RU" b="1" dirty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/>
              <a:t>1930-х гг. марксизм-ленинизм был уже официальной государственной </a:t>
            </a:r>
            <a:r>
              <a:rPr lang="ru-RU" dirty="0" smtClean="0"/>
              <a:t>идеологией</a:t>
            </a:r>
            <a:endParaRPr lang="en-US" dirty="0" smtClean="0"/>
          </a:p>
          <a:p>
            <a:r>
              <a:rPr lang="ru-RU" dirty="0"/>
              <a:t>контроль за средствами массовой </a:t>
            </a:r>
            <a:r>
              <a:rPr lang="ru-RU" dirty="0" smtClean="0"/>
              <a:t>информации</a:t>
            </a:r>
            <a:endParaRPr lang="en-US" dirty="0" smtClean="0"/>
          </a:p>
          <a:p>
            <a:r>
              <a:rPr lang="ru-RU" dirty="0"/>
              <a:t>новый виток репрессий против церкви. Прошла кампания «торжественного» сбрасывания колоколов с храмов и отправка их на переплавку для нужд индустриализации</a:t>
            </a:r>
            <a:endParaRPr lang="en-US" dirty="0" smtClean="0"/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5721499"/>
          </a:xfrm>
        </p:spPr>
        <p:txBody>
          <a:bodyPr>
            <a:normAutofit fontScale="62500" lnSpcReduction="20000"/>
          </a:bodyPr>
          <a:lstStyle/>
          <a:p>
            <a:r>
              <a:rPr lang="ru-RU" dirty="0"/>
              <a:t>Документ </a:t>
            </a:r>
            <a:br>
              <a:rPr lang="ru-RU" dirty="0"/>
            </a:br>
            <a:r>
              <a:rPr lang="ru-RU" b="1" dirty="0"/>
              <a:t>ИЗ КНИГИ А. ЖИДА «ВОЗВРАЩЕНИЕ ИЗ СССР». 1936 г.</a:t>
            </a:r>
            <a:endParaRPr lang="ru-RU" dirty="0"/>
          </a:p>
          <a:p>
            <a:r>
              <a:rPr lang="ru-RU" dirty="0"/>
              <a:t>В СССР решено однажды и навсегда, что по любому вопросу должно быть только одно мнение. Впрочем, сознание людей сформировано таким образом, что этот конформизм им не в тягость, он для них естествен, они его не ощущают, и не думаю, что к этому могло бы примешиваться лицемерие... Каждое утро «Правда» им сообщает, что следует знать, о чём думать и чему верить... Получается, что, когда ты говоришь с каким-нибудь русским, ты говоришь словно со всеми сразу. Не то чтобы он буквально следовал каждому указанию, но в силу обстоятельств отличаться от других он просто не может... Надо иметь в виду также, что подобное сознание начинает формироваться с самого раннего детства... Самое главное при этом — убедить людей, что они счастливы настолько, насколько можно быть счастливыми в ожидании лучшего, убедить людей, что другие повсюду менее счастливы, чем они. Этого можно достигнуть, только надёжно перекрыв любую связь с внешним миром (я имею в виду с заграницей).</a:t>
            </a:r>
          </a:p>
          <a:p>
            <a:r>
              <a:rPr lang="ru-RU" i="1" dirty="0"/>
              <a:t>О каких особенностях жизни людей идёт речь? Какими способами они формировались?</a:t>
            </a:r>
            <a:endParaRPr lang="ru-RU" dirty="0"/>
          </a:p>
          <a:p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Формирование культа личности Сталина</a:t>
            </a:r>
            <a:br>
              <a:rPr lang="ru-RU" b="1" dirty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Как вы думаете, какие обстоятельства способствовали формированию культа личности Сталина? Вспомните об основном противоречии нэпа и проблеме вождя в 1920-е гг.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25.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Массовые репрессии</a:t>
            </a:r>
            <a:br>
              <a:rPr lang="ru-RU" b="1" dirty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сталинский режим имел и другую надёжную опору — систему карательных </a:t>
            </a:r>
            <a:r>
              <a:rPr lang="ru-RU" dirty="0" smtClean="0"/>
              <a:t>органов</a:t>
            </a:r>
            <a:endParaRPr lang="en-US" dirty="0" smtClean="0"/>
          </a:p>
          <a:p>
            <a:r>
              <a:rPr lang="ru-RU" dirty="0"/>
              <a:t>борьбы с «вредителями</a:t>
            </a:r>
            <a:r>
              <a:rPr lang="ru-RU" dirty="0" smtClean="0"/>
              <a:t>»</a:t>
            </a:r>
            <a:endParaRPr lang="en-US" dirty="0" smtClean="0"/>
          </a:p>
          <a:p>
            <a:r>
              <a:rPr lang="ru-RU" dirty="0"/>
              <a:t>закон «о пяти колосках»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5721499"/>
          </a:xfrm>
        </p:spPr>
        <p:txBody>
          <a:bodyPr/>
          <a:lstStyle/>
          <a:p>
            <a:r>
              <a:rPr lang="ru-RU" dirty="0">
                <a:solidFill>
                  <a:srgbClr val="FF0000"/>
                </a:solidFill>
              </a:rPr>
              <a:t>Постановление правительства от 7 апреля 1935 г</a:t>
            </a:r>
            <a:r>
              <a:rPr lang="ru-RU" dirty="0"/>
              <a:t>. предписывало «</a:t>
            </a:r>
            <a:r>
              <a:rPr lang="ru-RU" dirty="0">
                <a:solidFill>
                  <a:srgbClr val="FF0000"/>
                </a:solidFill>
              </a:rPr>
              <a:t>несовершеннолетних</a:t>
            </a:r>
            <a:r>
              <a:rPr lang="ru-RU" dirty="0"/>
              <a:t>, начиная с </a:t>
            </a:r>
            <a:r>
              <a:rPr lang="ru-RU" dirty="0">
                <a:solidFill>
                  <a:srgbClr val="FF0000"/>
                </a:solidFill>
              </a:rPr>
              <a:t>12-летнего возраста, уличённых в совершении краж</a:t>
            </a:r>
            <a:r>
              <a:rPr lang="ru-RU" dirty="0"/>
              <a:t>, в причинении насилия, телесных повреждений, в убийстве или попытках к убийству, привлекать к уголовному суду с применением всех мер уголовного наказания», включая </a:t>
            </a:r>
            <a:r>
              <a:rPr lang="ru-RU" dirty="0">
                <a:solidFill>
                  <a:srgbClr val="FF0000"/>
                </a:solidFill>
              </a:rPr>
              <a:t>смертную казнь.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Показательные судебные процессы</a:t>
            </a:r>
            <a:br>
              <a:rPr lang="ru-RU" b="1" dirty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«Взбесившихся собак я требую расстрелять — всех до одного!» </a:t>
            </a:r>
            <a:r>
              <a:rPr lang="ru-RU" dirty="0" smtClean="0"/>
              <a:t>(</a:t>
            </a:r>
            <a:r>
              <a:rPr lang="ru-RU" dirty="0"/>
              <a:t>Прокурор А. </a:t>
            </a:r>
            <a:r>
              <a:rPr lang="ru-RU" dirty="0" smtClean="0"/>
              <a:t>Вышинский)</a:t>
            </a:r>
          </a:p>
          <a:p>
            <a:r>
              <a:rPr lang="ru-RU" dirty="0"/>
              <a:t>секретный отдел в НКВД, занимавшийся уничтожением политических противников власти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5649491"/>
          </a:xfrm>
        </p:spPr>
        <p:txBody>
          <a:bodyPr>
            <a:noAutofit/>
          </a:bodyPr>
          <a:lstStyle/>
          <a:p>
            <a:r>
              <a:rPr lang="ru-RU" sz="4400" b="1" dirty="0">
                <a:solidFill>
                  <a:srgbClr val="FF0000"/>
                </a:solidFill>
              </a:rPr>
              <a:t>По официальным данным, в 1930—1953 гг. по обвинению в контрреволюционной, антигосударственной деятельности было репрессировано 3,8 </a:t>
            </a:r>
            <a:r>
              <a:rPr lang="ru-RU" sz="4400" b="1" dirty="0" err="1">
                <a:solidFill>
                  <a:srgbClr val="FF0000"/>
                </a:solidFill>
              </a:rPr>
              <a:t>млн</a:t>
            </a:r>
            <a:r>
              <a:rPr lang="ru-RU" sz="4400" b="1" dirty="0">
                <a:solidFill>
                  <a:srgbClr val="FF0000"/>
                </a:solidFill>
              </a:rPr>
              <a:t> человек.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Конституция «победившего социализма»</a:t>
            </a:r>
            <a:br>
              <a:rPr lang="ru-RU" b="1" dirty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С помощью </a:t>
            </a:r>
            <a:r>
              <a:rPr lang="ru-RU" dirty="0">
                <a:solidFill>
                  <a:srgbClr val="FF0000"/>
                </a:solidFill>
              </a:rPr>
              <a:t>«большого террора» </a:t>
            </a:r>
            <a:r>
              <a:rPr lang="ru-RU" dirty="0"/>
              <a:t>Сталин пытался </a:t>
            </a:r>
            <a:r>
              <a:rPr lang="ru-RU" dirty="0">
                <a:solidFill>
                  <a:srgbClr val="FF0000"/>
                </a:solidFill>
              </a:rPr>
              <a:t>ликвидировать</a:t>
            </a:r>
            <a:r>
              <a:rPr lang="ru-RU" dirty="0"/>
              <a:t> социальную </a:t>
            </a:r>
            <a:r>
              <a:rPr lang="ru-RU" dirty="0">
                <a:solidFill>
                  <a:srgbClr val="FF0000"/>
                </a:solidFill>
              </a:rPr>
              <a:t>напряжённость в стране</a:t>
            </a:r>
            <a:r>
              <a:rPr lang="ru-RU" dirty="0"/>
              <a:t>, вызванную его собственными экономическими и политическими ошибками.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Национальная политика</a:t>
            </a:r>
            <a:br>
              <a:rPr lang="ru-RU" b="1" dirty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ужесточилась национальная </a:t>
            </a:r>
            <a:r>
              <a:rPr lang="ru-RU" dirty="0" smtClean="0"/>
              <a:t>политика</a:t>
            </a:r>
          </a:p>
          <a:p>
            <a:pPr>
              <a:buNone/>
            </a:pPr>
            <a:r>
              <a:rPr lang="ru-RU" dirty="0"/>
              <a:t>в мусульманских </a:t>
            </a:r>
            <a:r>
              <a:rPr lang="ru-RU" dirty="0" smtClean="0"/>
              <a:t>районах страны</a:t>
            </a:r>
          </a:p>
          <a:p>
            <a:pPr>
              <a:buNone/>
            </a:pPr>
            <a:r>
              <a:rPr lang="ru-RU" dirty="0"/>
              <a:t>Закрывались мечети, их превращали в школы, клубы, кинотеатры, читальные залы</a:t>
            </a:r>
            <a:r>
              <a:rPr lang="ru-RU" dirty="0" smtClean="0"/>
              <a:t>.</a:t>
            </a:r>
          </a:p>
          <a:p>
            <a:r>
              <a:rPr lang="ru-RU"/>
              <a:t>Было отменено использование местных языков в государственных учреждениях.</a:t>
            </a:r>
            <a:endParaRPr lang="ru-RU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</TotalTime>
  <Words>279</Words>
  <Application>Microsoft Office PowerPoint</Application>
  <PresentationFormat>Экран (4:3)</PresentationFormat>
  <Paragraphs>29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Тема Office</vt:lpstr>
      <vt:lpstr>§ 25. Политическая система СССР в 30-е гг. XX в. </vt:lpstr>
      <vt:lpstr>Роль партии в жизни государства </vt:lpstr>
      <vt:lpstr>Роль идеологии </vt:lpstr>
      <vt:lpstr>Слайд 4</vt:lpstr>
      <vt:lpstr>Формирование культа личности Сталина </vt:lpstr>
      <vt:lpstr>Слайд 6</vt:lpstr>
      <vt:lpstr>Массовые репрессии </vt:lpstr>
      <vt:lpstr>Слайд 8</vt:lpstr>
      <vt:lpstr>Показательные судебные процессы </vt:lpstr>
      <vt:lpstr>Слайд 10</vt:lpstr>
      <vt:lpstr>Конституция «победившего социализма» </vt:lpstr>
      <vt:lpstr>Национальная политика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§ 25. Политическая система СССР в 30-е гг. XX в.</dc:title>
  <dc:creator>Анна</dc:creator>
  <cp:lastModifiedBy>Анна</cp:lastModifiedBy>
  <cp:revision>4</cp:revision>
  <dcterms:created xsi:type="dcterms:W3CDTF">2017-12-10T16:38:24Z</dcterms:created>
  <dcterms:modified xsi:type="dcterms:W3CDTF">2017-12-10T16:58:50Z</dcterms:modified>
</cp:coreProperties>
</file>