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3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418" y="-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ергей\Desktop\SSSR 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"/>
            <a:ext cx="7416824" cy="53732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526310"/>
            <a:ext cx="8820472" cy="2331690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ОБРАЗОВАНИЕ </a:t>
            </a:r>
            <a:b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СССР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ергей\Desktop\2256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865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1. Причины образования СССР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2. Положение в стране после гражданской войны.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3. Проекты построения новой страны.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4. Образование СССР.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Сергей\Desktop\489862e900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-1566936"/>
            <a:ext cx="10369152" cy="8424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Сергей\Desktop\156685-e32bf-25495640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5342"/>
            <a:ext cx="9143999" cy="69033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Сергей\Desktop\2256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0"/>
            <a:ext cx="7200800" cy="148478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Причины образования СССР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204864"/>
            <a:ext cx="3384376" cy="6480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Экономические</a:t>
            </a:r>
            <a:endParaRPr lang="ru-RU" sz="3600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644008" y="2204864"/>
            <a:ext cx="4211960" cy="6480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ru-RU" sz="4400" dirty="0" smtClean="0"/>
              <a:t>политические</a:t>
            </a:r>
            <a:endParaRPr lang="ru-RU" sz="4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212976"/>
            <a:ext cx="3384376" cy="345638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Общие хозяйственные связи и исторически сложившееся разделение труда между  частями империи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3356992"/>
            <a:ext cx="4176464" cy="115212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Стремление к единой внешней безопасности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44008" y="5517232"/>
            <a:ext cx="4176464" cy="8640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Международная изоляция</a:t>
            </a:r>
            <a:endParaRPr lang="ru-RU" sz="3200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1835696" y="2924944"/>
            <a:ext cx="216024" cy="21602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6588224" y="2924944"/>
            <a:ext cx="288032" cy="36004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660232" y="4725144"/>
            <a:ext cx="432048" cy="64807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Сергей\Desktop\SSSR 1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332656"/>
            <a:ext cx="4032448" cy="6264696"/>
          </a:xfrm>
          <a:prstGeom prst="rect">
            <a:avLst/>
          </a:prstGeom>
          <a:solidFill>
            <a:srgbClr val="F83A1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Политическая основа объединения-</a:t>
            </a:r>
          </a:p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Система советской власти в республиках.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Сергей\Desktop\SSSR 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426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ru-RU" sz="1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Проекты</a:t>
            </a:r>
          </a:p>
          <a:p>
            <a:pPr algn="ctr">
              <a:buNone/>
            </a:pPr>
            <a:r>
              <a:rPr lang="ru-RU" sz="1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объединения</a:t>
            </a:r>
            <a:endParaRPr lang="ru-RU" sz="1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Сергей\Desktop\2256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9275" y="0"/>
            <a:ext cx="963552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8195" name="Picture 3" descr="C:\Users\Сергей\Desktop\fakeit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-52127"/>
            <a:ext cx="6408712" cy="6910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Сергей\Desktop\2256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0406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Сравните резолюции И.Сталина и В. Ленина на стр. 142.</a:t>
            </a:r>
          </a:p>
          <a:p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Почему Ленинский вариант объединения был более приемлемым  в сложившейся ситуации?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Сергей\Desktop\SSSR 1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30 декабря 1922 года принята Декларация о образовании СССР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Сергей\Desktop\2256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801" y="0"/>
            <a:ext cx="921702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31 января 1924 года принята конституция СССР.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772816"/>
            <a:ext cx="4176464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Всесоюзный съезд советов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2996952"/>
            <a:ext cx="2016224" cy="7920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ЦИК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4077072"/>
            <a:ext cx="1728192" cy="15121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Совет союза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71800" y="4077072"/>
            <a:ext cx="1872208" cy="15121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Совет национальностей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56176" y="1628800"/>
            <a:ext cx="2304256" cy="42484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pPr algn="ctr"/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Н</a:t>
            </a:r>
          </a:p>
          <a:p>
            <a:pPr algn="ctr"/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К</a:t>
            </a:r>
            <a:endParaRPr lang="ru-RU" sz="9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7" name="Picture 3" descr="C:\Users\Сергей\Desktop\Coat_of_arms_of_the_Soviet_Union_1923–1936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0"/>
            <a:ext cx="639028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Сергей\Desktop\2256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026" y="0"/>
            <a:ext cx="923309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Сергей\Desktop\SSSR 1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5138" y="-58738"/>
            <a:ext cx="9753601" cy="7315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Сергей\Desktop\2256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Изменения в составе СССР 1922г. – РСФСР, УССР, БССР, ЗССР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1925г. – Узбекистан и Туркменистан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1929г. – Таджикистан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1936г. – была распущена ЗСФСР и Армения, Грузия, Азербайджан вошли непосредственно в состав СССР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Сергей\Desktop\2256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955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Проверим знания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Каковы причины образования СССР?</a:t>
            </a:r>
          </a:p>
          <a:p>
            <a:pPr>
              <a:buNone/>
            </a:pPr>
            <a:r>
              <a:rPr lang="ru-RU" sz="4000" dirty="0" smtClean="0">
                <a:solidFill>
                  <a:schemeClr val="bg1"/>
                </a:solidFill>
              </a:rPr>
              <a:t>-экономические</a:t>
            </a:r>
          </a:p>
          <a:p>
            <a:pPr>
              <a:buFontTx/>
              <a:buChar char="-"/>
            </a:pPr>
            <a:r>
              <a:rPr lang="ru-RU" sz="4000" dirty="0" smtClean="0">
                <a:solidFill>
                  <a:schemeClr val="bg1"/>
                </a:solidFill>
              </a:rPr>
              <a:t>Политические</a:t>
            </a:r>
          </a:p>
          <a:p>
            <a:pPr>
              <a:buNone/>
            </a:pPr>
            <a:r>
              <a:rPr lang="ru-RU" sz="4000" dirty="0" smtClean="0">
                <a:solidFill>
                  <a:schemeClr val="bg1"/>
                </a:solidFill>
              </a:rPr>
              <a:t>Система государственной власти СССР. В чем отличие от современной Российской структуры?</a:t>
            </a:r>
          </a:p>
          <a:p>
            <a:pPr>
              <a:buFontTx/>
              <a:buChar char="-"/>
            </a:pPr>
            <a:r>
              <a:rPr lang="ru-RU" sz="4000" dirty="0" smtClean="0">
                <a:solidFill>
                  <a:schemeClr val="bg1"/>
                </a:solidFill>
              </a:rPr>
              <a:t>Проекты объединения.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Сергей\Desktop\2256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273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6633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Немецкий философ Гегель замечает, что все великие всемирно-исторические события и личности повторяются дважды: первый раз как трагедия, а второй — как фарс.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2985195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вы можете провести исторические параллели  между современностью и 20-ми годами прошлого века?</a:t>
            </a:r>
            <a:endParaRPr lang="ru-RU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Сергей\Desktop\2256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129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Параграф 19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Ответить на вопросы в конце параграфа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Запомнить ключевые даты.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 descr="C:\Users\Сергей\Desktop\SSSR 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5229200"/>
            <a:ext cx="8424936" cy="129614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Учись так, чтобы товарищ Сталин спасибо сказал!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244</Words>
  <Application>Microsoft Office PowerPoint</Application>
  <PresentationFormat>Экран (4:3)</PresentationFormat>
  <Paragraphs>44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ОБРАЗОВАНИЕ  СССР</vt:lpstr>
      <vt:lpstr>План урока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30 декабря 1922 года принята Декларация о образовании СССР</vt:lpstr>
      <vt:lpstr>31 января 1924 года принята конституция СССР.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Проверим знания</vt:lpstr>
      <vt:lpstr>Немецкий философ Гегель замечает, что все великие всемирно-исторические события и личности повторяются дважды: первый раз как трагедия, а второй — как фарс.</vt:lpstr>
      <vt:lpstr>Домашнее задание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ОБРАЗОВАНИЕ  СССР</dc:title>
  <dc:creator>Сергей</dc:creator>
  <cp:lastModifiedBy>User</cp:lastModifiedBy>
  <cp:revision>22</cp:revision>
  <dcterms:created xsi:type="dcterms:W3CDTF">2014-12-08T20:11:26Z</dcterms:created>
  <dcterms:modified xsi:type="dcterms:W3CDTF">2018-02-13T10:30:20Z</dcterms:modified>
</cp:coreProperties>
</file>