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0"/>
  </p:notesMasterIdLst>
  <p:sldIdLst>
    <p:sldId id="283" r:id="rId2"/>
    <p:sldId id="309" r:id="rId3"/>
    <p:sldId id="295" r:id="rId4"/>
    <p:sldId id="308" r:id="rId5"/>
    <p:sldId id="300" r:id="rId6"/>
    <p:sldId id="306" r:id="rId7"/>
    <p:sldId id="303" r:id="rId8"/>
    <p:sldId id="270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6AED00-0C9B-4282-8859-32595148DD0D}" type="datetimeFigureOut">
              <a:rPr lang="ru-RU" smtClean="0"/>
              <a:pPr/>
              <a:t>30.10.2017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36FB3E-D3EF-4062-8495-D8E8A1956A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481522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867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noFill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125EE-7A3A-4D0F-A0D5-25B2D728DFD6}" type="datetimeFigureOut">
              <a:rPr lang="ru-RU" smtClean="0"/>
              <a:pPr/>
              <a:t>30.10.2017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4CCBB-152C-457A-B655-6E9E789C23A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125EE-7A3A-4D0F-A0D5-25B2D728DFD6}" type="datetimeFigureOut">
              <a:rPr lang="ru-RU" smtClean="0"/>
              <a:pPr/>
              <a:t>30.10.2017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4CCBB-152C-457A-B655-6E9E789C23A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125EE-7A3A-4D0F-A0D5-25B2D728DFD6}" type="datetimeFigureOut">
              <a:rPr lang="ru-RU" smtClean="0"/>
              <a:pPr/>
              <a:t>30.10.2017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4CCBB-152C-457A-B655-6E9E789C23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125EE-7A3A-4D0F-A0D5-25B2D728DFD6}" type="datetimeFigureOut">
              <a:rPr lang="ru-RU" smtClean="0"/>
              <a:pPr/>
              <a:t>30.10.2017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4CCBB-152C-457A-B655-6E9E789C23A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125EE-7A3A-4D0F-A0D5-25B2D728DFD6}" type="datetimeFigureOut">
              <a:rPr lang="ru-RU" smtClean="0"/>
              <a:pPr/>
              <a:t>30.10.2017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4CCBB-152C-457A-B655-6E9E789C23A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125EE-7A3A-4D0F-A0D5-25B2D728DFD6}" type="datetimeFigureOut">
              <a:rPr lang="ru-RU" smtClean="0"/>
              <a:pPr/>
              <a:t>30.10.2017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4CCBB-152C-457A-B655-6E9E789C23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125EE-7A3A-4D0F-A0D5-25B2D728DFD6}" type="datetimeFigureOut">
              <a:rPr lang="ru-RU" smtClean="0"/>
              <a:pPr/>
              <a:t>30.10.2017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4CCBB-152C-457A-B655-6E9E789C23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125EE-7A3A-4D0F-A0D5-25B2D728DFD6}" type="datetimeFigureOut">
              <a:rPr lang="ru-RU" smtClean="0"/>
              <a:pPr/>
              <a:t>30.10.2017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4CCBB-152C-457A-B655-6E9E789C23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125EE-7A3A-4D0F-A0D5-25B2D728DFD6}" type="datetimeFigureOut">
              <a:rPr lang="ru-RU" smtClean="0"/>
              <a:pPr/>
              <a:t>30.10.2017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4CCBB-152C-457A-B655-6E9E789C23A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125EE-7A3A-4D0F-A0D5-25B2D728DFD6}" type="datetimeFigureOut">
              <a:rPr lang="ru-RU" smtClean="0"/>
              <a:pPr/>
              <a:t>30.10.2017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4CCBB-152C-457A-B655-6E9E789C23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125EE-7A3A-4D0F-A0D5-25B2D728DFD6}" type="datetimeFigureOut">
              <a:rPr lang="ru-RU" smtClean="0"/>
              <a:pPr/>
              <a:t>30.10.2017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4CCBB-152C-457A-B655-6E9E789C23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B3125EE-7A3A-4D0F-A0D5-25B2D728DFD6}" type="datetimeFigureOut">
              <a:rPr lang="ru-RU" smtClean="0"/>
              <a:pPr/>
              <a:t>30.10.2017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B84CCBB-152C-457A-B655-6E9E789C23A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admin\Documents\&#1086;&#1090;&#1082;&#1088;&#1099;&#1090;&#1099;&#1081;%20&#1091;&#1088;&#1086;&#1082;%20&#1086;&#1082;&#1088;.%20&#1084;&#1080;&#1088;\&#1052;&#1086;&#1081;%20&#1092;&#1080;&#1083;&#1100;&#1084;%20&#1074;&#1072;&#1083;&#1103;.wmv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admin\Documents\&#1086;&#1090;&#1082;&#1088;&#1099;&#1090;&#1099;&#1081;%20&#1091;&#1088;&#1086;&#1082;%20&#1086;&#1082;&#1088;.%20&#1084;&#1080;&#1088;\aababy_pesni_uralskih_ptic.mp3" TargetMode="Externa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0" y="357166"/>
            <a:ext cx="8858280" cy="4143404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ru-RU" sz="80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ru-RU" sz="8000" b="1" dirty="0" smtClean="0">
                <a:solidFill>
                  <a:srgbClr val="FF0000"/>
                </a:solidFill>
              </a:rPr>
              <a:t>ОКРУЖАЮЩИЙ МИР</a:t>
            </a:r>
            <a:endParaRPr lang="ru-RU" sz="8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Мой фильм валя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642917"/>
            <a:ext cx="9166922" cy="5152369"/>
          </a:xfrm>
          <a:prstGeom prst="rect">
            <a:avLst/>
          </a:prstGeom>
        </p:spPr>
      </p:pic>
      <p:sp>
        <p:nvSpPr>
          <p:cNvPr id="6" name="Содержимое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29943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10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6480" y="456529"/>
            <a:ext cx="8229600" cy="1372464"/>
          </a:xfrm>
        </p:spPr>
        <p:txBody>
          <a:bodyPr lIns="81639" tIns="42452" rIns="81639" bIns="42452"/>
          <a:lstStyle/>
          <a:p>
            <a:pPr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ru-RU" altLang="ru-RU" sz="1800"/>
              <a:t> 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89601" y="2645558"/>
            <a:ext cx="8229600" cy="3886968"/>
          </a:xfrm>
        </p:spPr>
        <p:txBody>
          <a:bodyPr lIns="81639" tIns="42452" rIns="81639" bIns="42452"/>
          <a:lstStyle/>
          <a:p>
            <a:pPr indent="-306725">
              <a:spcBef>
                <a:spcPts val="363"/>
              </a:spcBef>
              <a:spcAft>
                <a:spcPct val="0"/>
              </a:spcAft>
              <a:buClrTx/>
              <a:buSzPct val="75000"/>
              <a:buFont typeface="Wingdings" pitchFamily="2" charset="2"/>
              <a:buChar char="Ø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ru-RU" altLang="ru-RU" sz="1500" dirty="0"/>
              <a:t/>
            </a:r>
            <a:br>
              <a:rPr lang="ru-RU" altLang="ru-RU" sz="1500" dirty="0"/>
            </a:br>
            <a:r>
              <a:rPr lang="ru-RU" altLang="ru-RU" sz="1500" dirty="0"/>
              <a:t> </a:t>
            </a:r>
            <a:br>
              <a:rPr lang="ru-RU" altLang="ru-RU" sz="1500" dirty="0"/>
            </a:br>
            <a:r>
              <a:rPr lang="ru-RU" altLang="ru-RU" sz="1500" dirty="0"/>
              <a:t/>
            </a:r>
            <a:br>
              <a:rPr lang="ru-RU" altLang="ru-RU" sz="1500" dirty="0"/>
            </a:br>
            <a:r>
              <a:rPr lang="ru-RU" altLang="ru-RU" sz="1500" dirty="0"/>
              <a:t/>
            </a:r>
            <a:br>
              <a:rPr lang="ru-RU" altLang="ru-RU" sz="1500" dirty="0"/>
            </a:br>
            <a:r>
              <a:rPr lang="ru-RU" altLang="ru-RU" sz="1500" dirty="0"/>
              <a:t>                                                                             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 rot="10800000">
            <a:off x="214281" y="2610994"/>
            <a:ext cx="5987799" cy="3604088"/>
            <a:chOff x="544" y="1813"/>
            <a:chExt cx="3763" cy="1864"/>
          </a:xfrm>
        </p:grpSpPr>
        <p:sp>
          <p:nvSpPr>
            <p:cNvPr id="7185" name="Text Box 4"/>
            <p:cNvSpPr txBox="1">
              <a:spLocks noChangeArrowheads="1"/>
            </p:cNvSpPr>
            <p:nvPr/>
          </p:nvSpPr>
          <p:spPr bwMode="auto">
            <a:xfrm rot="10800000">
              <a:off x="545" y="1815"/>
              <a:ext cx="3763" cy="18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6800" rIns="90000" bIns="46800"/>
            <a:lstStyle>
              <a:lvl1pPr eaLnBrk="0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  <a:tab pos="5791200" algn="l"/>
                </a:tabLst>
                <a:defRPr>
                  <a:solidFill>
                    <a:schemeClr val="tx1"/>
                  </a:solidFill>
                  <a:latin typeface="Arial" charset="0"/>
                  <a:cs typeface="Arial Unicode MS" charset="0"/>
                </a:defRPr>
              </a:lvl1pPr>
              <a:lvl2pPr eaLnBrk="0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  <a:tab pos="5791200" algn="l"/>
                </a:tabLst>
                <a:defRPr>
                  <a:solidFill>
                    <a:schemeClr val="tx1"/>
                  </a:solidFill>
                  <a:latin typeface="Arial" charset="0"/>
                  <a:cs typeface="Arial Unicode MS" charset="0"/>
                </a:defRPr>
              </a:lvl2pPr>
              <a:lvl3pPr eaLnBrk="0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  <a:tab pos="5791200" algn="l"/>
                </a:tabLst>
                <a:defRPr>
                  <a:solidFill>
                    <a:schemeClr val="tx1"/>
                  </a:solidFill>
                  <a:latin typeface="Arial" charset="0"/>
                  <a:cs typeface="Arial Unicode MS" charset="0"/>
                </a:defRPr>
              </a:lvl3pPr>
              <a:lvl4pPr eaLnBrk="0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  <a:tab pos="5791200" algn="l"/>
                </a:tabLst>
                <a:defRPr>
                  <a:solidFill>
                    <a:schemeClr val="tx1"/>
                  </a:solidFill>
                  <a:latin typeface="Arial" charset="0"/>
                  <a:cs typeface="Arial Unicode MS" charset="0"/>
                </a:defRPr>
              </a:lvl4pPr>
              <a:lvl5pPr eaLnBrk="0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  <a:tab pos="5791200" algn="l"/>
                </a:tabLst>
                <a:defRPr>
                  <a:solidFill>
                    <a:schemeClr val="tx1"/>
                  </a:solidFill>
                  <a:latin typeface="Arial" charset="0"/>
                  <a:cs typeface="Arial Unicode MS" charset="0"/>
                </a:defRPr>
              </a:lvl5pPr>
              <a:lvl6pPr marL="25146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  <a:tab pos="5791200" algn="l"/>
                </a:tabLst>
                <a:defRPr>
                  <a:solidFill>
                    <a:schemeClr val="tx1"/>
                  </a:solidFill>
                  <a:latin typeface="Arial" charset="0"/>
                  <a:cs typeface="Arial Unicode MS" charset="0"/>
                </a:defRPr>
              </a:lvl6pPr>
              <a:lvl7pPr marL="29718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  <a:tab pos="5791200" algn="l"/>
                </a:tabLst>
                <a:defRPr>
                  <a:solidFill>
                    <a:schemeClr val="tx1"/>
                  </a:solidFill>
                  <a:latin typeface="Arial" charset="0"/>
                  <a:cs typeface="Arial Unicode MS" charset="0"/>
                </a:defRPr>
              </a:lvl7pPr>
              <a:lvl8pPr marL="34290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  <a:tab pos="5791200" algn="l"/>
                </a:tabLst>
                <a:defRPr>
                  <a:solidFill>
                    <a:schemeClr val="tx1"/>
                  </a:solidFill>
                  <a:latin typeface="Arial" charset="0"/>
                  <a:cs typeface="Arial Unicode MS" charset="0"/>
                </a:defRPr>
              </a:lvl8pPr>
              <a:lvl9pPr marL="38862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  <a:tab pos="5791200" algn="l"/>
                </a:tabLst>
                <a:defRPr>
                  <a:solidFill>
                    <a:schemeClr val="tx1"/>
                  </a:solidFill>
                  <a:latin typeface="Arial" charset="0"/>
                  <a:cs typeface="Arial Unicode MS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buClrTx/>
                <a:buFontTx/>
                <a:buNone/>
              </a:pPr>
              <a:endParaRPr lang="ru-RU" altLang="ru-RU" sz="1500" b="1" i="1" dirty="0">
                <a:solidFill>
                  <a:srgbClr val="000000"/>
                </a:solidFill>
              </a:endParaRPr>
            </a:p>
            <a:p>
              <a:pPr eaLnBrk="1" hangingPunct="1">
                <a:lnSpc>
                  <a:spcPct val="100000"/>
                </a:lnSpc>
                <a:buClrTx/>
                <a:buFontTx/>
                <a:buNone/>
              </a:pPr>
              <a:endParaRPr lang="ru-RU" altLang="ru-RU" sz="1500" b="1" i="1" dirty="0">
                <a:solidFill>
                  <a:srgbClr val="000000"/>
                </a:solidFill>
              </a:endParaRPr>
            </a:p>
            <a:p>
              <a:pPr eaLnBrk="1" hangingPunct="1">
                <a:lnSpc>
                  <a:spcPct val="100000"/>
                </a:lnSpc>
                <a:buClrTx/>
                <a:buFont typeface="Wingdings" pitchFamily="2" charset="2"/>
                <a:buChar char="Ø"/>
              </a:pPr>
              <a:r>
                <a:rPr lang="ru-RU" altLang="ru-RU" sz="4000" b="1" i="1" dirty="0" smtClean="0">
                  <a:latin typeface="AG_Cooper" pitchFamily="32" charset="0"/>
                </a:rPr>
                <a:t>Кто </a:t>
              </a:r>
              <a:r>
                <a:rPr lang="ru-RU" altLang="ru-RU" sz="4000" b="1" i="1" dirty="0">
                  <a:latin typeface="AG_Cooper" pitchFamily="32" charset="0"/>
                </a:rPr>
                <a:t>они?</a:t>
              </a:r>
            </a:p>
            <a:p>
              <a:pPr eaLnBrk="1" hangingPunct="1">
                <a:lnSpc>
                  <a:spcPct val="100000"/>
                </a:lnSpc>
                <a:buClrTx/>
                <a:buFont typeface="Wingdings" pitchFamily="2" charset="2"/>
                <a:buChar char="Ø"/>
              </a:pPr>
              <a:r>
                <a:rPr lang="ru-RU" altLang="ru-RU" sz="4000" b="1" i="1" dirty="0" smtClean="0">
                  <a:latin typeface="AG_Cooper" pitchFamily="32" charset="0"/>
                </a:rPr>
                <a:t>Из </a:t>
              </a:r>
              <a:r>
                <a:rPr lang="ru-RU" altLang="ru-RU" sz="4000" b="1" i="1" dirty="0">
                  <a:latin typeface="AG_Cooper" pitchFamily="32" charset="0"/>
                </a:rPr>
                <a:t>каких частей состоит </a:t>
              </a:r>
            </a:p>
            <a:p>
              <a:pPr eaLnBrk="1" hangingPunct="1">
                <a:lnSpc>
                  <a:spcPct val="100000"/>
                </a:lnSpc>
                <a:buClrTx/>
                <a:buFontTx/>
                <a:buNone/>
              </a:pPr>
              <a:r>
                <a:rPr lang="ru-RU" altLang="ru-RU" sz="4000" b="1" i="1" dirty="0">
                  <a:latin typeface="AG_Cooper" pitchFamily="32" charset="0"/>
                </a:rPr>
                <a:t>тело птицы?</a:t>
              </a:r>
            </a:p>
          </p:txBody>
        </p:sp>
      </p:grp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275041" y="358599"/>
            <a:ext cx="7990560" cy="2513063"/>
            <a:chOff x="191" y="153"/>
            <a:chExt cx="5549" cy="1841"/>
          </a:xfrm>
        </p:grpSpPr>
        <p:sp>
          <p:nvSpPr>
            <p:cNvPr id="7177" name="Freeform 6"/>
            <p:cNvSpPr>
              <a:spLocks noChangeArrowheads="1"/>
            </p:cNvSpPr>
            <p:nvPr/>
          </p:nvSpPr>
          <p:spPr bwMode="auto">
            <a:xfrm>
              <a:off x="191" y="153"/>
              <a:ext cx="5549" cy="1841"/>
            </a:xfrm>
            <a:custGeom>
              <a:avLst/>
              <a:gdLst>
                <a:gd name="T0" fmla="*/ 472 w 24473"/>
                <a:gd name="T1" fmla="*/ 293 h 8124"/>
                <a:gd name="T2" fmla="*/ 472 w 24473"/>
                <a:gd name="T3" fmla="*/ 386 h 8124"/>
                <a:gd name="T4" fmla="*/ 423 w 24473"/>
                <a:gd name="T5" fmla="*/ 417 h 8124"/>
                <a:gd name="T6" fmla="*/ 0 w 24473"/>
                <a:gd name="T7" fmla="*/ 417 h 8124"/>
                <a:gd name="T8" fmla="*/ 160 w 24473"/>
                <a:gd name="T9" fmla="*/ 270 h 8124"/>
                <a:gd name="T10" fmla="*/ 0 w 24473"/>
                <a:gd name="T11" fmla="*/ 124 h 8124"/>
                <a:gd name="T12" fmla="*/ 314 w 24473"/>
                <a:gd name="T13" fmla="*/ 124 h 8124"/>
                <a:gd name="T14" fmla="*/ 314 w 24473"/>
                <a:gd name="T15" fmla="*/ 31 h 8124"/>
                <a:gd name="T16" fmla="*/ 363 w 24473"/>
                <a:gd name="T17" fmla="*/ 0 h 8124"/>
                <a:gd name="T18" fmla="*/ 895 w 24473"/>
                <a:gd name="T19" fmla="*/ 0 h 8124"/>
                <a:gd name="T20" fmla="*/ 944 w 24473"/>
                <a:gd name="T21" fmla="*/ 31 h 8124"/>
                <a:gd name="T22" fmla="*/ 944 w 24473"/>
                <a:gd name="T23" fmla="*/ 124 h 8124"/>
                <a:gd name="T24" fmla="*/ 1258 w 24473"/>
                <a:gd name="T25" fmla="*/ 124 h 8124"/>
                <a:gd name="T26" fmla="*/ 1098 w 24473"/>
                <a:gd name="T27" fmla="*/ 270 h 8124"/>
                <a:gd name="T28" fmla="*/ 1258 w 24473"/>
                <a:gd name="T29" fmla="*/ 417 h 8124"/>
                <a:gd name="T30" fmla="*/ 835 w 24473"/>
                <a:gd name="T31" fmla="*/ 417 h 8124"/>
                <a:gd name="T32" fmla="*/ 786 w 24473"/>
                <a:gd name="T33" fmla="*/ 386 h 8124"/>
                <a:gd name="T34" fmla="*/ 786 w 24473"/>
                <a:gd name="T35" fmla="*/ 293 h 8124"/>
                <a:gd name="T36" fmla="*/ 472 w 24473"/>
                <a:gd name="T37" fmla="*/ 293 h 81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4473" h="8124">
                  <a:moveTo>
                    <a:pt x="9177" y="5714"/>
                  </a:moveTo>
                  <a:lnTo>
                    <a:pt x="9177" y="7520"/>
                  </a:lnTo>
                  <a:cubicBezTo>
                    <a:pt x="9177" y="7821"/>
                    <a:pt x="8701" y="8123"/>
                    <a:pt x="8225" y="8123"/>
                  </a:cubicBezTo>
                  <a:lnTo>
                    <a:pt x="0" y="8123"/>
                  </a:lnTo>
                  <a:lnTo>
                    <a:pt x="3115" y="5265"/>
                  </a:lnTo>
                  <a:lnTo>
                    <a:pt x="0" y="2408"/>
                  </a:lnTo>
                  <a:lnTo>
                    <a:pt x="6118" y="2408"/>
                  </a:lnTo>
                  <a:lnTo>
                    <a:pt x="6118" y="602"/>
                  </a:lnTo>
                  <a:cubicBezTo>
                    <a:pt x="6118" y="301"/>
                    <a:pt x="6593" y="0"/>
                    <a:pt x="7069" y="0"/>
                  </a:cubicBezTo>
                  <a:lnTo>
                    <a:pt x="17402" y="0"/>
                  </a:lnTo>
                  <a:cubicBezTo>
                    <a:pt x="17878" y="0"/>
                    <a:pt x="18354" y="301"/>
                    <a:pt x="18354" y="602"/>
                  </a:cubicBezTo>
                  <a:lnTo>
                    <a:pt x="18354" y="2408"/>
                  </a:lnTo>
                  <a:lnTo>
                    <a:pt x="24472" y="2408"/>
                  </a:lnTo>
                  <a:lnTo>
                    <a:pt x="21356" y="5265"/>
                  </a:lnTo>
                  <a:lnTo>
                    <a:pt x="24472" y="8123"/>
                  </a:lnTo>
                  <a:lnTo>
                    <a:pt x="16246" y="8123"/>
                  </a:lnTo>
                  <a:cubicBezTo>
                    <a:pt x="15770" y="8123"/>
                    <a:pt x="15295" y="7821"/>
                    <a:pt x="15295" y="7520"/>
                  </a:cubicBezTo>
                  <a:lnTo>
                    <a:pt x="15295" y="5714"/>
                  </a:lnTo>
                  <a:lnTo>
                    <a:pt x="9177" y="5714"/>
                  </a:lnTo>
                </a:path>
              </a:pathLst>
            </a:custGeom>
            <a:gradFill rotWithShape="0">
              <a:gsLst>
                <a:gs pos="0">
                  <a:srgbClr val="175E5E"/>
                </a:gs>
                <a:gs pos="50000">
                  <a:srgbClr val="33CCCC"/>
                </a:gs>
                <a:gs pos="100000">
                  <a:srgbClr val="175E5E"/>
                </a:gs>
              </a:gsLst>
              <a:lin ang="5400000" scaled="1"/>
            </a:gra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8" name="Freeform 7"/>
            <p:cNvSpPr>
              <a:spLocks noChangeArrowheads="1"/>
            </p:cNvSpPr>
            <p:nvPr/>
          </p:nvSpPr>
          <p:spPr bwMode="auto">
            <a:xfrm>
              <a:off x="1578" y="1449"/>
              <a:ext cx="693" cy="409"/>
            </a:xfrm>
            <a:custGeom>
              <a:avLst/>
              <a:gdLst>
                <a:gd name="T0" fmla="*/ 157 w 3060"/>
                <a:gd name="T1" fmla="*/ 0 h 1807"/>
                <a:gd name="T2" fmla="*/ 157 w 3060"/>
                <a:gd name="T3" fmla="*/ 93 h 1807"/>
                <a:gd name="T4" fmla="*/ 108 w 3060"/>
                <a:gd name="T5" fmla="*/ 62 h 1807"/>
                <a:gd name="T6" fmla="*/ 49 w 3060"/>
                <a:gd name="T7" fmla="*/ 62 h 1807"/>
                <a:gd name="T8" fmla="*/ 0 w 3060"/>
                <a:gd name="T9" fmla="*/ 31 h 1807"/>
                <a:gd name="T10" fmla="*/ 49 w 3060"/>
                <a:gd name="T11" fmla="*/ 0 h 1807"/>
                <a:gd name="T12" fmla="*/ 157 w 3060"/>
                <a:gd name="T13" fmla="*/ 0 h 180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060" h="1807">
                  <a:moveTo>
                    <a:pt x="3059" y="0"/>
                  </a:moveTo>
                  <a:lnTo>
                    <a:pt x="3059" y="1806"/>
                  </a:lnTo>
                  <a:cubicBezTo>
                    <a:pt x="3059" y="1505"/>
                    <a:pt x="2583" y="1204"/>
                    <a:pt x="2107" y="1204"/>
                  </a:cubicBezTo>
                  <a:lnTo>
                    <a:pt x="951" y="1204"/>
                  </a:lnTo>
                  <a:cubicBezTo>
                    <a:pt x="475" y="1204"/>
                    <a:pt x="0" y="903"/>
                    <a:pt x="0" y="602"/>
                  </a:cubicBezTo>
                  <a:cubicBezTo>
                    <a:pt x="0" y="301"/>
                    <a:pt x="475" y="0"/>
                    <a:pt x="951" y="0"/>
                  </a:cubicBezTo>
                  <a:lnTo>
                    <a:pt x="3059" y="0"/>
                  </a:lnTo>
                </a:path>
              </a:pathLst>
            </a:custGeom>
            <a:gradFill rotWithShape="0">
              <a:gsLst>
                <a:gs pos="0">
                  <a:srgbClr val="000000"/>
                </a:gs>
                <a:gs pos="100000">
                  <a:srgbClr val="FFFFFF"/>
                </a:gs>
              </a:gsLst>
              <a:lin ang="5400000" scaled="1"/>
            </a:gra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9" name="Freeform 8"/>
            <p:cNvSpPr>
              <a:spLocks noChangeArrowheads="1"/>
            </p:cNvSpPr>
            <p:nvPr/>
          </p:nvSpPr>
          <p:spPr bwMode="auto">
            <a:xfrm>
              <a:off x="3659" y="1449"/>
              <a:ext cx="693" cy="409"/>
            </a:xfrm>
            <a:custGeom>
              <a:avLst/>
              <a:gdLst>
                <a:gd name="T0" fmla="*/ 0 w 3060"/>
                <a:gd name="T1" fmla="*/ 0 h 1807"/>
                <a:gd name="T2" fmla="*/ 0 w 3060"/>
                <a:gd name="T3" fmla="*/ 93 h 1807"/>
                <a:gd name="T4" fmla="*/ 49 w 3060"/>
                <a:gd name="T5" fmla="*/ 62 h 1807"/>
                <a:gd name="T6" fmla="*/ 108 w 3060"/>
                <a:gd name="T7" fmla="*/ 62 h 1807"/>
                <a:gd name="T8" fmla="*/ 157 w 3060"/>
                <a:gd name="T9" fmla="*/ 31 h 1807"/>
                <a:gd name="T10" fmla="*/ 108 w 3060"/>
                <a:gd name="T11" fmla="*/ 0 h 1807"/>
                <a:gd name="T12" fmla="*/ 0 w 3060"/>
                <a:gd name="T13" fmla="*/ 0 h 180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060" h="1807">
                  <a:moveTo>
                    <a:pt x="0" y="0"/>
                  </a:moveTo>
                  <a:lnTo>
                    <a:pt x="0" y="1806"/>
                  </a:lnTo>
                  <a:cubicBezTo>
                    <a:pt x="0" y="1505"/>
                    <a:pt x="475" y="1204"/>
                    <a:pt x="951" y="1204"/>
                  </a:cubicBezTo>
                  <a:lnTo>
                    <a:pt x="2107" y="1204"/>
                  </a:lnTo>
                  <a:cubicBezTo>
                    <a:pt x="2583" y="1204"/>
                    <a:pt x="3059" y="903"/>
                    <a:pt x="3059" y="602"/>
                  </a:cubicBezTo>
                  <a:cubicBezTo>
                    <a:pt x="3059" y="301"/>
                    <a:pt x="2583" y="0"/>
                    <a:pt x="2107" y="0"/>
                  </a:cubicBez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rgbClr val="000000"/>
                </a:gs>
                <a:gs pos="100000">
                  <a:srgbClr val="FFFFFF"/>
                </a:gs>
              </a:gsLst>
              <a:lin ang="5400000" scaled="1"/>
            </a:gra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80" name="Freeform 9"/>
            <p:cNvSpPr>
              <a:spLocks noChangeArrowheads="1"/>
            </p:cNvSpPr>
            <p:nvPr/>
          </p:nvSpPr>
          <p:spPr bwMode="auto">
            <a:xfrm>
              <a:off x="1578" y="699"/>
              <a:ext cx="0" cy="885"/>
            </a:xfrm>
            <a:custGeom>
              <a:avLst/>
              <a:gdLst>
                <a:gd name="T0" fmla="*/ 0 w 1"/>
                <a:gd name="T1" fmla="*/ 200 h 3909"/>
                <a:gd name="T2" fmla="*/ 0 w 1"/>
                <a:gd name="T3" fmla="*/ 0 h 3909"/>
                <a:gd name="T4" fmla="*/ 0 w 1"/>
                <a:gd name="T5" fmla="*/ 200 h 390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3909">
                  <a:moveTo>
                    <a:pt x="0" y="3908"/>
                  </a:moveTo>
                  <a:lnTo>
                    <a:pt x="0" y="0"/>
                  </a:lnTo>
                  <a:lnTo>
                    <a:pt x="0" y="3908"/>
                  </a:lnTo>
                </a:path>
              </a:pathLst>
            </a:custGeom>
            <a:gradFill rotWithShape="0">
              <a:gsLst>
                <a:gs pos="0">
                  <a:srgbClr val="000000"/>
                </a:gs>
                <a:gs pos="100000">
                  <a:srgbClr val="FFFFFF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36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81" name="Line 10"/>
            <p:cNvSpPr>
              <a:spLocks noChangeShapeType="1"/>
            </p:cNvSpPr>
            <p:nvPr/>
          </p:nvSpPr>
          <p:spPr bwMode="auto">
            <a:xfrm flipV="1">
              <a:off x="1578" y="698"/>
              <a:ext cx="0" cy="887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182" name="Freeform 11"/>
            <p:cNvSpPr>
              <a:spLocks noChangeArrowheads="1"/>
            </p:cNvSpPr>
            <p:nvPr/>
          </p:nvSpPr>
          <p:spPr bwMode="auto">
            <a:xfrm>
              <a:off x="4353" y="699"/>
              <a:ext cx="0" cy="885"/>
            </a:xfrm>
            <a:custGeom>
              <a:avLst/>
              <a:gdLst>
                <a:gd name="T0" fmla="*/ 0 w 1"/>
                <a:gd name="T1" fmla="*/ 200 h 3909"/>
                <a:gd name="T2" fmla="*/ 0 w 1"/>
                <a:gd name="T3" fmla="*/ 0 h 3909"/>
                <a:gd name="T4" fmla="*/ 0 w 1"/>
                <a:gd name="T5" fmla="*/ 200 h 390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3909">
                  <a:moveTo>
                    <a:pt x="0" y="3908"/>
                  </a:moveTo>
                  <a:lnTo>
                    <a:pt x="0" y="0"/>
                  </a:lnTo>
                  <a:lnTo>
                    <a:pt x="0" y="3908"/>
                  </a:lnTo>
                </a:path>
              </a:pathLst>
            </a:custGeom>
            <a:gradFill rotWithShape="0">
              <a:gsLst>
                <a:gs pos="0">
                  <a:srgbClr val="000000"/>
                </a:gs>
                <a:gs pos="100000">
                  <a:srgbClr val="FFFFFF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36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83" name="Line 12"/>
            <p:cNvSpPr>
              <a:spLocks noChangeShapeType="1"/>
            </p:cNvSpPr>
            <p:nvPr/>
          </p:nvSpPr>
          <p:spPr bwMode="auto">
            <a:xfrm flipV="1">
              <a:off x="4353" y="698"/>
              <a:ext cx="0" cy="887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184" name="Text Box 13"/>
            <p:cNvSpPr txBox="1">
              <a:spLocks noChangeArrowheads="1"/>
            </p:cNvSpPr>
            <p:nvPr/>
          </p:nvSpPr>
          <p:spPr bwMode="auto">
            <a:xfrm>
              <a:off x="1578" y="698"/>
              <a:ext cx="2774" cy="3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36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/>
            <a:lstStyle>
              <a:lvl1pPr eaLnBrk="0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</a:tabLst>
                <a:defRPr>
                  <a:solidFill>
                    <a:schemeClr val="tx1"/>
                  </a:solidFill>
                  <a:latin typeface="Arial" charset="0"/>
                  <a:cs typeface="Arial Unicode MS" charset="0"/>
                </a:defRPr>
              </a:lvl1pPr>
              <a:lvl2pPr eaLnBrk="0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</a:tabLst>
                <a:defRPr>
                  <a:solidFill>
                    <a:schemeClr val="tx1"/>
                  </a:solidFill>
                  <a:latin typeface="Arial" charset="0"/>
                  <a:cs typeface="Arial Unicode MS" charset="0"/>
                </a:defRPr>
              </a:lvl2pPr>
              <a:lvl3pPr eaLnBrk="0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</a:tabLst>
                <a:defRPr>
                  <a:solidFill>
                    <a:schemeClr val="tx1"/>
                  </a:solidFill>
                  <a:latin typeface="Arial" charset="0"/>
                  <a:cs typeface="Arial Unicode MS" charset="0"/>
                </a:defRPr>
              </a:lvl3pPr>
              <a:lvl4pPr eaLnBrk="0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</a:tabLst>
                <a:defRPr>
                  <a:solidFill>
                    <a:schemeClr val="tx1"/>
                  </a:solidFill>
                  <a:latin typeface="Arial" charset="0"/>
                  <a:cs typeface="Arial Unicode MS" charset="0"/>
                </a:defRPr>
              </a:lvl4pPr>
              <a:lvl5pPr eaLnBrk="0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</a:tabLst>
                <a:defRPr>
                  <a:solidFill>
                    <a:schemeClr val="tx1"/>
                  </a:solidFill>
                  <a:latin typeface="Arial" charset="0"/>
                  <a:cs typeface="Arial Unicode MS" charset="0"/>
                </a:defRPr>
              </a:lvl5pPr>
              <a:lvl6pPr marL="25146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</a:tabLst>
                <a:defRPr>
                  <a:solidFill>
                    <a:schemeClr val="tx1"/>
                  </a:solidFill>
                  <a:latin typeface="Arial" charset="0"/>
                  <a:cs typeface="Arial Unicode MS" charset="0"/>
                </a:defRPr>
              </a:lvl6pPr>
              <a:lvl7pPr marL="29718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</a:tabLst>
                <a:defRPr>
                  <a:solidFill>
                    <a:schemeClr val="tx1"/>
                  </a:solidFill>
                  <a:latin typeface="Arial" charset="0"/>
                  <a:cs typeface="Arial Unicode MS" charset="0"/>
                </a:defRPr>
              </a:lvl7pPr>
              <a:lvl8pPr marL="34290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</a:tabLst>
                <a:defRPr>
                  <a:solidFill>
                    <a:schemeClr val="tx1"/>
                  </a:solidFill>
                  <a:latin typeface="Arial" charset="0"/>
                  <a:cs typeface="Arial Unicode MS" charset="0"/>
                </a:defRPr>
              </a:lvl8pPr>
              <a:lvl9pPr marL="38862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</a:tabLst>
                <a:defRPr>
                  <a:solidFill>
                    <a:schemeClr val="tx1"/>
                  </a:solidFill>
                  <a:latin typeface="Arial" charset="0"/>
                  <a:cs typeface="Arial Unicode MS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buClrTx/>
                <a:buFontTx/>
                <a:buNone/>
              </a:pPr>
              <a:r>
                <a:rPr lang="ru-RU" altLang="ru-RU" sz="7200" b="1" i="1" dirty="0">
                  <a:solidFill>
                    <a:srgbClr val="FF0000"/>
                  </a:solidFill>
                </a:rPr>
                <a:t>Птицы:</a:t>
              </a:r>
            </a:p>
          </p:txBody>
        </p:sp>
      </p:grpSp>
      <p:pic>
        <p:nvPicPr>
          <p:cNvPr id="17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15074" y="4786322"/>
            <a:ext cx="2592000" cy="1768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56299395"/>
      </p:ext>
    </p:extLst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img79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705208">
            <a:off x="5486400" y="990600"/>
            <a:ext cx="2743200" cy="1312863"/>
          </a:xfrm>
          <a:prstGeom prst="rect">
            <a:avLst/>
          </a:prstGeom>
          <a:noFill/>
        </p:spPr>
      </p:pic>
      <p:pic>
        <p:nvPicPr>
          <p:cNvPr id="6149" name="Picture 5" descr="img78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878214">
            <a:off x="533400" y="1143000"/>
            <a:ext cx="4191000" cy="2030413"/>
          </a:xfrm>
          <a:prstGeom prst="rect">
            <a:avLst/>
          </a:prstGeom>
          <a:noFill/>
        </p:spPr>
      </p:pic>
      <p:pic>
        <p:nvPicPr>
          <p:cNvPr id="6150" name="Picture 6" descr="img79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120096">
            <a:off x="6096000" y="3505200"/>
            <a:ext cx="1158875" cy="1722438"/>
          </a:xfrm>
          <a:prstGeom prst="rect">
            <a:avLst/>
          </a:prstGeom>
          <a:noFill/>
        </p:spPr>
      </p:pic>
      <p:pic>
        <p:nvPicPr>
          <p:cNvPr id="6152" name="Picture 8" descr="img64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05000" y="4267200"/>
            <a:ext cx="2389188" cy="2266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img788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42206" y="0"/>
            <a:ext cx="8416073" cy="67889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428860" y="5715016"/>
            <a:ext cx="4168791" cy="714380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algn="ctr">
              <a:buFontTx/>
              <a:buNone/>
            </a:pPr>
            <a:r>
              <a:rPr lang="ru-RU" sz="6600" dirty="0">
                <a:solidFill>
                  <a:srgbClr val="FF0000"/>
                </a:solidFill>
              </a:rPr>
              <a:t>ПАВЛИН</a:t>
            </a:r>
          </a:p>
        </p:txBody>
      </p:sp>
      <p:pic>
        <p:nvPicPr>
          <p:cNvPr id="7173" name="Picture 5" descr="pavli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-32579"/>
            <a:ext cx="7786742" cy="5679766"/>
          </a:xfrm>
          <a:prstGeom prst="rect">
            <a:avLst/>
          </a:prstGeom>
          <a:noFill/>
        </p:spPr>
      </p:pic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2916238" y="6237288"/>
            <a:ext cx="26962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3851275" y="0"/>
            <a:ext cx="5292725" cy="90805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5613" name="Picture 13" descr="орел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488" y="80963"/>
            <a:ext cx="4410074" cy="3705227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25617" name="Picture 17" descr="филин_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9" y="0"/>
            <a:ext cx="4143403" cy="3714480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25616" name="Picture 16" descr="лебедь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48375" y="3754438"/>
            <a:ext cx="3022600" cy="3022600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25615" name="Picture 15" descr="голубь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39950" y="3900488"/>
            <a:ext cx="3836988" cy="2878137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1" name="Picture 14" descr="гуси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4138" y="3884613"/>
            <a:ext cx="2039937" cy="2879725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2" name="aababy_pesni_uralskih_ptic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8"/>
          <a:stretch>
            <a:fillRect/>
          </a:stretch>
        </p:blipFill>
        <p:spPr>
          <a:xfrm>
            <a:off x="4500562" y="3214686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76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857232"/>
            <a:ext cx="7921891" cy="3714768"/>
          </a:xfrm>
        </p:spPr>
        <p:txBody>
          <a:bodyPr/>
          <a:lstStyle/>
          <a:p>
            <a:pPr marL="0" indent="0" algn="ctr">
              <a:buNone/>
            </a:pPr>
            <a:r>
              <a:rPr lang="ru-RU" sz="66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Спасибо за активную работу</a:t>
            </a:r>
            <a:r>
              <a:rPr lang="ru-RU" sz="5500" dirty="0" smtClean="0">
                <a:solidFill>
                  <a:srgbClr val="C00000"/>
                </a:solidFill>
              </a:rPr>
              <a:t/>
            </a:r>
            <a:br>
              <a:rPr lang="ru-RU" sz="5500" dirty="0" smtClean="0">
                <a:solidFill>
                  <a:srgbClr val="C00000"/>
                </a:solidFill>
              </a:rPr>
            </a:br>
            <a:r>
              <a:rPr lang="ru-RU" sz="5500" dirty="0" smtClean="0">
                <a:solidFill>
                  <a:srgbClr val="C00000"/>
                </a:solidFill>
              </a:rPr>
              <a:t/>
            </a:r>
            <a:br>
              <a:rPr lang="ru-RU" sz="5500" dirty="0" smtClean="0">
                <a:solidFill>
                  <a:srgbClr val="C00000"/>
                </a:solidFill>
              </a:rPr>
            </a:br>
            <a:r>
              <a:rPr lang="ru-RU" sz="8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Берегите птиц!</a:t>
            </a:r>
            <a:endParaRPr lang="ru-RU" sz="8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4055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198</TotalTime>
  <Words>21</Words>
  <Application>Microsoft Office PowerPoint</Application>
  <PresentationFormat>Экран (4:3)</PresentationFormat>
  <Paragraphs>13</Paragraphs>
  <Slides>8</Slides>
  <Notes>1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Воздушный поток</vt:lpstr>
      <vt:lpstr>Слайд 1</vt:lpstr>
      <vt:lpstr>Слайд 2</vt:lpstr>
      <vt:lpstr> </vt:lpstr>
      <vt:lpstr>Слайд 4</vt:lpstr>
      <vt:lpstr>Слайд 5</vt:lpstr>
      <vt:lpstr>Слайд 6</vt:lpstr>
      <vt:lpstr>Слайд 7</vt:lpstr>
      <vt:lpstr>Спасибо за активную работу  Берегите птиц!</vt:lpstr>
    </vt:vector>
  </TitlesOfParts>
  <Company>diakov.net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admin</cp:lastModifiedBy>
  <cp:revision>30</cp:revision>
  <dcterms:created xsi:type="dcterms:W3CDTF">2016-01-27T14:11:14Z</dcterms:created>
  <dcterms:modified xsi:type="dcterms:W3CDTF">2017-10-30T12:35:53Z</dcterms:modified>
</cp:coreProperties>
</file>