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9" r:id="rId3"/>
    <p:sldId id="258" r:id="rId4"/>
    <p:sldId id="260" r:id="rId5"/>
    <p:sldId id="261" r:id="rId6"/>
    <p:sldId id="262" r:id="rId7"/>
    <p:sldId id="265" r:id="rId8"/>
    <p:sldId id="264" r:id="rId9"/>
    <p:sldId id="266" r:id="rId10"/>
    <p:sldId id="267" r:id="rId11"/>
    <p:sldId id="268" r:id="rId12"/>
    <p:sldId id="269" r:id="rId13"/>
    <p:sldId id="270" r:id="rId14"/>
    <p:sldId id="271" r:id="rId15"/>
    <p:sldId id="272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84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9209F-1B7B-44F7-8E90-B9C0553619F4}" type="datetimeFigureOut">
              <a:rPr lang="ru-RU" smtClean="0"/>
              <a:t>18.02.2018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88D5824-5802-47E8-A045-261856F08B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5218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9209F-1B7B-44F7-8E90-B9C0553619F4}" type="datetimeFigureOut">
              <a:rPr lang="ru-RU" smtClean="0"/>
              <a:t>18.02.2018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D5824-5802-47E8-A045-261856F08B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204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9209F-1B7B-44F7-8E90-B9C0553619F4}" type="datetimeFigureOut">
              <a:rPr lang="ru-RU" smtClean="0"/>
              <a:t>18.02.2018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88D5824-5802-47E8-A045-261856F08B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3018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9209F-1B7B-44F7-8E90-B9C0553619F4}" type="datetimeFigureOut">
              <a:rPr lang="ru-RU" smtClean="0"/>
              <a:t>18.02.2018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88D5824-5802-47E8-A045-261856F08B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1811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9209F-1B7B-44F7-8E90-B9C0553619F4}" type="datetimeFigureOut">
              <a:rPr lang="ru-RU" smtClean="0"/>
              <a:t>18.02.2018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88D5824-5802-47E8-A045-261856F08B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3743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9209F-1B7B-44F7-8E90-B9C0553619F4}" type="datetimeFigureOut">
              <a:rPr lang="ru-RU" smtClean="0"/>
              <a:t>18.02.2018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D5824-5802-47E8-A045-261856F08B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9868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9209F-1B7B-44F7-8E90-B9C0553619F4}" type="datetimeFigureOut">
              <a:rPr lang="ru-RU" smtClean="0"/>
              <a:t>18.02.2018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D5824-5802-47E8-A045-261856F08B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635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9209F-1B7B-44F7-8E90-B9C0553619F4}" type="datetimeFigureOut">
              <a:rPr lang="ru-RU" smtClean="0"/>
              <a:t>18.02.2018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D5824-5802-47E8-A045-261856F08B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9619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9209F-1B7B-44F7-8E90-B9C0553619F4}" type="datetimeFigureOut">
              <a:rPr lang="ru-RU" smtClean="0"/>
              <a:t>18.02.2018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88D5824-5802-47E8-A045-261856F08B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3388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9209F-1B7B-44F7-8E90-B9C0553619F4}" type="datetimeFigureOut">
              <a:rPr lang="ru-RU" smtClean="0"/>
              <a:t>18.02.2018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88D5824-5802-47E8-A045-261856F08B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8397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9209F-1B7B-44F7-8E90-B9C0553619F4}" type="datetimeFigureOut">
              <a:rPr lang="ru-RU" smtClean="0"/>
              <a:t>18.02.2018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88D5824-5802-47E8-A045-261856F08BA2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400244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9209F-1B7B-44F7-8E90-B9C0553619F4}" type="datetimeFigureOut">
              <a:rPr lang="ru-RU" smtClean="0"/>
              <a:t>18.02.2018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88D5824-5802-47E8-A045-261856F08B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93074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9209F-1B7B-44F7-8E90-B9C0553619F4}" type="datetimeFigureOut">
              <a:rPr lang="ru-RU" smtClean="0"/>
              <a:t>18.02.2018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88D5824-5802-47E8-A045-261856F08BA2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473828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9209F-1B7B-44F7-8E90-B9C0553619F4}" type="datetimeFigureOut">
              <a:rPr lang="ru-RU" smtClean="0"/>
              <a:t>18.02.2018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88D5824-5802-47E8-A045-261856F08B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00443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9209F-1B7B-44F7-8E90-B9C0553619F4}" type="datetimeFigureOut">
              <a:rPr lang="ru-RU" smtClean="0"/>
              <a:t>18.02.2018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D5824-5802-47E8-A045-261856F08B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82383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9209F-1B7B-44F7-8E90-B9C0553619F4}" type="datetimeFigureOut">
              <a:rPr lang="ru-RU" smtClean="0"/>
              <a:t>18.02.2018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D5824-5802-47E8-A045-261856F08B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0124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D9209F-1B7B-44F7-8E90-B9C0553619F4}" type="datetimeFigureOut">
              <a:rPr lang="ru-RU" smtClean="0"/>
              <a:t>18.02.2018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88D5824-5802-47E8-A045-261856F08B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4532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Открытка «Рубашка»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r"/>
            <a:r>
              <a:rPr lang="ru-RU" dirty="0" smtClean="0"/>
              <a:t>Подготовила: Набок Ксения Юрьевна</a:t>
            </a:r>
          </a:p>
          <a:p>
            <a:pPr algn="r"/>
            <a:r>
              <a:rPr lang="ru-RU" dirty="0" smtClean="0"/>
              <a:t>Учитель начальных классов </a:t>
            </a:r>
          </a:p>
          <a:p>
            <a:pPr algn="r"/>
            <a:r>
              <a:rPr lang="ru-RU" dirty="0" smtClean="0"/>
              <a:t>МАОУ  СОШ №36 г. Тамбова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859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6084" y="0"/>
            <a:ext cx="8911687" cy="7971250"/>
          </a:xfrm>
        </p:spPr>
        <p:txBody>
          <a:bodyPr>
            <a:normAutofit/>
          </a:bodyPr>
          <a:lstStyle/>
          <a:p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Первым делом повторить правила техники безопасности: 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1.Подготовить рабочее место к работе. На столе не должно быть ничего лишнего, только инструменты и материалы для работы.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2.Во время работы быть внимательными и не отвлекаться. 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3.Ножницы должны лежать сомкнутыми концами от себя.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4.Передавать ножницы друг другу кольцами вперед.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5.После окончания работы убрать инструменты и материалы в специальные отведённые для этого шкафчики.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6.Привести рабочее место в порядок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251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4236720"/>
            <a:ext cx="11142028" cy="2621280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работы нам понадобится следующие материалы и инструменты:</a:t>
            </a:r>
            <a:b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-цветная двухсторонняя бумага светлых тонов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жёлтая,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голубая,светло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-зелёная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т. д.),можно и белую-для рубашки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для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галстука цвет можно взять и </a:t>
            </a:r>
            <a:r>
              <a:rPr 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поярче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ваше усмотрение;</a:t>
            </a:r>
            <a:b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-клей-карандаш;</a:t>
            </a:r>
            <a:b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-ножницы;</a:t>
            </a:r>
            <a:b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-линейка и простой карандаш.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60562" y="152401"/>
            <a:ext cx="7166995" cy="3870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03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2599" y="446088"/>
            <a:ext cx="1341121" cy="574992"/>
          </a:xfrm>
        </p:spPr>
        <p:txBody>
          <a:bodyPr/>
          <a:lstStyle/>
          <a:p>
            <a:r>
              <a:rPr lang="ru-RU" b="1" dirty="0"/>
              <a:t>Шаг 1: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81600" y="19368"/>
            <a:ext cx="5638800" cy="6665544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65212" y="1598615"/>
            <a:ext cx="3505199" cy="4262436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Берём лист бумаги делим её пополам по вертикале ,одну часть откладываем для другой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открытки,а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другую заготовку сгибаем пополам получается "книжка":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015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1960" y="121920"/>
            <a:ext cx="4907280" cy="673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66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9240" y="278448"/>
            <a:ext cx="1583371" cy="605472"/>
          </a:xfrm>
        </p:spPr>
        <p:txBody>
          <a:bodyPr/>
          <a:lstStyle/>
          <a:p>
            <a:r>
              <a:rPr lang="ru-RU" b="1" dirty="0"/>
              <a:t>Шаг 2: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83418" y="278448"/>
            <a:ext cx="8108582" cy="6320472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99452" y="1598615"/>
            <a:ext cx="3505199" cy="4262436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Линейкой и простым карандашом (вдоль сгиба)замеряем высоту и ширину манжета (размеры указаны на фотографии):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00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41" y="446088"/>
            <a:ext cx="1371600" cy="773112"/>
          </a:xfrm>
        </p:spPr>
        <p:txBody>
          <a:bodyPr/>
          <a:lstStyle/>
          <a:p>
            <a:r>
              <a:rPr lang="ru-RU" b="1" dirty="0"/>
              <a:t>Шаг 3: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31080" y="446088"/>
            <a:ext cx="6673533" cy="6000431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4841" y="1658464"/>
            <a:ext cx="3505199" cy="4262436"/>
          </a:xfrm>
        </p:spPr>
        <p:txBody>
          <a:bodyPr>
            <a:norm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Ножницами надрезаем до надсечек. Сгибаем края воротника к середине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18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9840" y="167640"/>
            <a:ext cx="8442960" cy="6507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468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4476" y="446088"/>
            <a:ext cx="1083628" cy="690880"/>
          </a:xfrm>
        </p:spPr>
        <p:txBody>
          <a:bodyPr/>
          <a:lstStyle/>
          <a:p>
            <a:r>
              <a:rPr lang="ru-RU" b="1" dirty="0"/>
              <a:t>Шаг 4: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98720" y="446088"/>
            <a:ext cx="6505893" cy="5817551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16572" y="1598615"/>
            <a:ext cx="3505199" cy="4262436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Готовим заготовки галстука и пуговиц(на бумаге зелёного цвета).Размеры указаны на фотографии.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Разрезаем с помощью ножниц.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091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kladraz.ru/upload/blogs2/2016/2/7493_7304e105bb40128a5dbd2bcc39d648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8254" y="182880"/>
            <a:ext cx="8195945" cy="630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169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kladraz.ru/upload/blogs2/2016/2/7493_3b5c9f30afc854dc2ed7da069a8386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680" y="320040"/>
            <a:ext cx="8427720" cy="624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159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8756" y="446088"/>
            <a:ext cx="1129348" cy="629920"/>
          </a:xfrm>
        </p:spPr>
        <p:txBody>
          <a:bodyPr/>
          <a:lstStyle/>
          <a:p>
            <a:r>
              <a:rPr lang="ru-RU" b="1" dirty="0"/>
              <a:t>Шаг 5: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68240" y="320040"/>
            <a:ext cx="6536373" cy="5852159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3252" y="1598615"/>
            <a:ext cx="3505199" cy="4262436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Галстук приклеиваем к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рубашке,а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пуговицы к воротнику. Чтобы уголки воротника рубашки не поднимались, их также можно подклеить к рубашке.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0453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8360" y="350520"/>
            <a:ext cx="8153400" cy="626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739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7173" y="944880"/>
            <a:ext cx="1007428" cy="675640"/>
          </a:xfrm>
        </p:spPr>
        <p:txBody>
          <a:bodyPr/>
          <a:lstStyle/>
          <a:p>
            <a:r>
              <a:rPr lang="ru-RU" b="1" dirty="0"/>
              <a:t>Шаг 6: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66360" y="198120"/>
            <a:ext cx="5265021" cy="6431280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77532" y="1781493"/>
            <a:ext cx="3505199" cy="4262436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Наша открытка "Рубашка с галстуком" готова! По желанию можно подписать.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70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Молодцы!</a:t>
            </a:r>
            <a:endParaRPr lang="ru-RU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55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23</TotalTime>
  <Words>155</Words>
  <Application>Microsoft Office PowerPoint</Application>
  <PresentationFormat>Широкоэкранный</PresentationFormat>
  <Paragraphs>19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Century Gothic</vt:lpstr>
      <vt:lpstr>Times New Roman</vt:lpstr>
      <vt:lpstr>Wingdings 3</vt:lpstr>
      <vt:lpstr>Легкий дым</vt:lpstr>
      <vt:lpstr>Открытка «Рубашка»</vt:lpstr>
      <vt:lpstr>Первым делом повторить правила техники безопасности:  1.Подготовить рабочее место к работе. На столе не должно быть ничего лишнего, только инструменты и материалы для работы. 2.Во время работы быть внимательными и не отвлекаться.  3.Ножницы должны лежать сомкнутыми концами от себя. 4.Передавать ножницы друг другу кольцами вперед. 5.После окончания работы убрать инструменты и материалы в специальные отведённые для этого шкафчики. 6.Привести рабочее место в порядок</vt:lpstr>
      <vt:lpstr>Для работы нам понадобится следующие материалы и инструменты: -цветная двухсторонняя бумага светлых тонов ( жёлтая, голубая,светло-зелёная и т. д.),можно и белую-для рубашки; для галстука цвет можно взять и поярче на ваше усмотрение; -клей-карандаш; -ножницы; -линейка и простой карандаш.</vt:lpstr>
      <vt:lpstr>Шаг 1:</vt:lpstr>
      <vt:lpstr>Презентация PowerPoint</vt:lpstr>
      <vt:lpstr>Шаг 2:</vt:lpstr>
      <vt:lpstr>Шаг 3: </vt:lpstr>
      <vt:lpstr>Презентация PowerPoint</vt:lpstr>
      <vt:lpstr>Шаг 4:</vt:lpstr>
      <vt:lpstr>Презентация PowerPoint</vt:lpstr>
      <vt:lpstr>Презентация PowerPoint</vt:lpstr>
      <vt:lpstr>Шаг 5:</vt:lpstr>
      <vt:lpstr>Презентация PowerPoint</vt:lpstr>
      <vt:lpstr>Шаг 6:</vt:lpstr>
      <vt:lpstr>Молодцы!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Открытка «Рубашка»</dc:title>
  <dc:creator>RePack by Diakov</dc:creator>
  <cp:lastModifiedBy>RePack by Diakov</cp:lastModifiedBy>
  <cp:revision>3</cp:revision>
  <dcterms:created xsi:type="dcterms:W3CDTF">2018-02-18T16:09:11Z</dcterms:created>
  <dcterms:modified xsi:type="dcterms:W3CDTF">2018-02-18T16:32:20Z</dcterms:modified>
</cp:coreProperties>
</file>