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76" r:id="rId3"/>
    <p:sldId id="277" r:id="rId4"/>
    <p:sldId id="281" r:id="rId5"/>
    <p:sldId id="283" r:id="rId6"/>
    <p:sldId id="278" r:id="rId7"/>
    <p:sldId id="282" r:id="rId8"/>
    <p:sldId id="279" r:id="rId9"/>
    <p:sldId id="280" r:id="rId10"/>
    <p:sldId id="284" r:id="rId11"/>
    <p:sldId id="285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2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8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4267200"/>
            <a:ext cx="9119869" cy="25908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Светлое Христово Воскресенье — Святая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Пасха</a:t>
            </a:r>
            <a:b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Составил: учитель ИЗО</a:t>
            </a:r>
            <a:r>
              <a:rPr lang="ru-RU" sz="2800" b="1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 Матушкина С.А.</a:t>
            </a:r>
            <a:b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sz="2800" b="1" dirty="0" smtClean="0">
                <a:solidFill>
                  <a:schemeClr val="bg1">
                    <a:lumMod val="95000"/>
                  </a:schemeClr>
                </a:solidFill>
              </a:rPr>
              <a:t>МБОУ СОШ № 14, г. </a:t>
            </a:r>
            <a:r>
              <a:rPr lang="ru-RU" sz="2800" b="1" smtClean="0">
                <a:solidFill>
                  <a:schemeClr val="bg1">
                    <a:lumMod val="95000"/>
                  </a:schemeClr>
                </a:solidFill>
              </a:rPr>
              <a:t>Ноябрьск, ЯНАО</a:t>
            </a:r>
            <a:endParaRPr lang="ru-RU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Picture 2" descr="Воскресение Христово. Праздничная ико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"/>
            <a:ext cx="6172200" cy="4038600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6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98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0"/>
            <a:ext cx="9119869" cy="6858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</a:rPr>
              <a:t>Воскресение Христово (Пасха)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 —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это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самый главный христианский праздник, установленный в воспоминание Воскресения </a:t>
            </a:r>
            <a:r>
              <a:rPr lang="ru-RU" dirty="0" err="1">
                <a:solidFill>
                  <a:schemeClr val="bg1">
                    <a:lumMod val="95000"/>
                  </a:schemeClr>
                </a:solidFill>
              </a:rPr>
              <a:t>Исуса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 Христа из мертвых. </a:t>
            </a: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Святая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Пасха ассоциируется с ночной торжественной службой, крестным ходом и куличами, крашеными яйцами и колокольным звоном.</a:t>
            </a:r>
          </a:p>
        </p:txBody>
      </p:sp>
    </p:spTree>
    <p:extLst>
      <p:ext uri="{BB962C8B-B14F-4D97-AF65-F5344CB8AC3E}">
        <p14:creationId xmlns:p14="http://schemas.microsoft.com/office/powerpoint/2010/main" val="621687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cdn-st1.rtr-vesti.ru/p/xw_10795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29600" cy="5791200"/>
          </a:xfrm>
          <a:prstGeom prst="rect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705" y="685800"/>
            <a:ext cx="5265295" cy="6858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пасхальная </a:t>
            </a:r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служба</a:t>
            </a:r>
            <a:endParaRPr lang="ru-RU" sz="4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0327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228600"/>
            <a:ext cx="8572500" cy="6324600"/>
          </a:xfrm>
          <a:prstGeom prst="rect">
            <a:avLst/>
          </a:prstGeom>
          <a:ln w="57150">
            <a:solidFill>
              <a:schemeClr val="bg1">
                <a:lumMod val="95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705" y="228600"/>
            <a:ext cx="8465695" cy="13716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Пасхальная служба, как и в древности, совершается ночью.</a:t>
            </a:r>
            <a:endParaRPr lang="ru-RU" sz="4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8365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705" y="228600"/>
            <a:ext cx="8465695" cy="62484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Отличительная особенность пасхальной службы: </a:t>
            </a:r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/>
            </a:r>
            <a:b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она </a:t>
            </a:r>
            <a:r>
              <a:rPr lang="ru-RU" sz="4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вся </a:t>
            </a:r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поётся</a:t>
            </a:r>
            <a:r>
              <a:rPr lang="ru-RU" sz="4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. Храмы в это время ярко освещены свечами, которые молящиеся держат в руках и ставят перед иконами.</a:t>
            </a:r>
            <a:endParaRPr lang="ru-RU" sz="4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0655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70" y="381000"/>
            <a:ext cx="8293630" cy="6096000"/>
          </a:xfrm>
          <a:prstGeom prst="rect">
            <a:avLst/>
          </a:prstGeom>
          <a:ln w="57150">
            <a:solidFill>
              <a:schemeClr val="bg1">
                <a:lumMod val="95000"/>
              </a:schemeClr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705" y="5486400"/>
            <a:ext cx="5265295" cy="9906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крестный ход</a:t>
            </a:r>
            <a:endParaRPr lang="ru-RU" sz="48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2452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705" y="381000"/>
            <a:ext cx="8237095" cy="60960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Священнослужители в блестящих ризах, с крестом, Евангелием и иконами выходят из храма, за ними следуют молящиеся с горящими свечами; трижды обходят храм </a:t>
            </a:r>
            <a:r>
              <a:rPr lang="ru-RU" sz="48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с пением песен.</a:t>
            </a:r>
            <a:endParaRPr lang="ru-RU" sz="48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3906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5943600"/>
            <a:ext cx="8915399" cy="838200"/>
          </a:xfrm>
        </p:spPr>
        <p:txBody>
          <a:bodyPr>
            <a:noAutofit/>
          </a:bodyPr>
          <a:lstStyle/>
          <a:p>
            <a:r>
              <a:rPr lang="ru-RU" sz="46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к</a:t>
            </a:r>
            <a:r>
              <a:rPr lang="ru-RU" sz="46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уличи, крашенные яйца, свечи</a:t>
            </a:r>
            <a:endParaRPr lang="ru-RU" sz="46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99" y="304800"/>
            <a:ext cx="8357601" cy="5334000"/>
          </a:xfrm>
          <a:prstGeom prst="rect">
            <a:avLst/>
          </a:prstGeom>
          <a:ln w="57150"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05583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590" y="76200"/>
            <a:ext cx="9165589" cy="6705600"/>
          </a:xfrm>
        </p:spPr>
        <p:txBody>
          <a:bodyPr>
            <a:noAutofit/>
          </a:bodyPr>
          <a:lstStyle/>
          <a:p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В день Воскресения Христова </a:t>
            </a:r>
            <a:b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на стол ставят особые блюда,</a:t>
            </a:r>
            <a:b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которые готовят только </a:t>
            </a:r>
            <a:r>
              <a:rPr lang="ru-RU" sz="43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раз в году: пасхальный </a:t>
            </a:r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кулич</a:t>
            </a:r>
            <a:r>
              <a:rPr lang="ru-RU" sz="43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, </a:t>
            </a:r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творожную </a:t>
            </a:r>
            <a:r>
              <a:rPr lang="ru-RU" sz="43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пасху, </a:t>
            </a:r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/>
            </a:r>
            <a:b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ru-RU" sz="43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крашеные </a:t>
            </a:r>
            <a:r>
              <a:rPr lang="ru-RU" sz="43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яйца. На Пасху принято христосоваться — поздравлять друг друга с великим праздником и обмениваться крашеными яйцами, как символом жизни, трижды целуя друг друга.</a:t>
            </a:r>
          </a:p>
        </p:txBody>
      </p:sp>
    </p:spTree>
    <p:extLst>
      <p:ext uri="{BB962C8B-B14F-4D97-AF65-F5344CB8AC3E}">
        <p14:creationId xmlns:p14="http://schemas.microsoft.com/office/powerpoint/2010/main" val="2882449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590" y="76200"/>
            <a:ext cx="9165589" cy="6705600"/>
          </a:xfrm>
        </p:spPr>
        <p:txBody>
          <a:bodyPr>
            <a:noAutofit/>
          </a:bodyPr>
          <a:lstStyle/>
          <a:p>
            <a:r>
              <a:rPr lang="ru-RU" sz="46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Окрашенное в красный цвет луковой шелухой яйцо раньше называли </a:t>
            </a:r>
            <a:r>
              <a:rPr lang="ru-RU" sz="4600" b="1" dirty="0" err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крашенка</a:t>
            </a:r>
            <a:r>
              <a:rPr lang="ru-RU" sz="46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, расписное — </a:t>
            </a:r>
            <a:r>
              <a:rPr lang="ru-RU" sz="4600" b="1" dirty="0" err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писанка</a:t>
            </a:r>
            <a:r>
              <a:rPr lang="ru-RU" sz="46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, а деревянные пасхальные яйца — </a:t>
            </a:r>
            <a:r>
              <a:rPr lang="ru-RU" sz="4600" b="1" dirty="0" err="1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яйчата</a:t>
            </a:r>
            <a:r>
              <a:rPr lang="ru-RU" sz="46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. Яйцо красного цвета знаменует для людей возрождение кровью Христовой.</a:t>
            </a:r>
            <a:endParaRPr lang="ru-RU" sz="46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293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руто коричневый фон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90" y="0"/>
            <a:ext cx="9165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590" y="76200"/>
            <a:ext cx="9165589" cy="6705600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СПАСИБО ЗА ВНИМАНИЕ!</a:t>
            </a:r>
            <a:endParaRPr lang="ru-RU" sz="6000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0726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107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Светлое Христово Воскресенье — Святая Пасха Составил: учитель ИЗО  Матушкина С.А. МБОУ СОШ № 14, г. Ноябрьск, ЯНАО</vt:lpstr>
      <vt:lpstr>Воскресение Христово (Пасха) —  это самый главный христианский праздник, установленный в воспоминание Воскресения Исуса Христа из мертвых.  Святая Пасха ассоциируется с ночной торжественной службой, крестным ходом и куличами, крашеными яйцами и колокольным звоном.</vt:lpstr>
      <vt:lpstr>пасхальная служба</vt:lpstr>
      <vt:lpstr>Пасхальная служба, как и в древности, совершается ночью.</vt:lpstr>
      <vt:lpstr>Отличительная особенность пасхальной службы:  она вся поётся. Храмы в это время ярко освещены свечами, которые молящиеся держат в руках и ставят перед иконами.</vt:lpstr>
      <vt:lpstr>крестный ход</vt:lpstr>
      <vt:lpstr>Священнослужители в блестящих ризах, с крестом, Евангелием и иконами выходят из храма, за ними следуют молящиеся с горящими свечами; трижды обходят храм с пением песен.</vt:lpstr>
      <vt:lpstr>куличи, крашенные яйца, свечи</vt:lpstr>
      <vt:lpstr>В день Воскресения Христова  на стол ставят особые блюда, которые готовят только раз в году: пасхальный кулич, творожную пасху,  крашеные яйца. На Пасху принято христосоваться — поздравлять друг друга с великим праздником и обмениваться крашеными яйцами, как символом жизни, трижды целуя друг друга.</vt:lpstr>
      <vt:lpstr>Окрашенное в красный цвет луковой шелухой яйцо раньше называли крашенка, расписное — писанка, а деревянные пасхальные яйца — яйчата. Яйцо красного цвета знаменует для людей возрождение кровью Христовой.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Витана Чеботова</dc:creator>
  <cp:lastModifiedBy>Win7</cp:lastModifiedBy>
  <cp:revision>44</cp:revision>
  <dcterms:created xsi:type="dcterms:W3CDTF">2015-10-31T09:43:20Z</dcterms:created>
  <dcterms:modified xsi:type="dcterms:W3CDTF">2018-02-22T14:00:59Z</dcterms:modified>
</cp:coreProperties>
</file>