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4C97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3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D1377-7C1E-4CDD-AB5B-E5AE1168E294}" type="datetimeFigureOut">
              <a:rPr lang="ru-RU"/>
              <a:pPr>
                <a:defRPr/>
              </a:pPr>
              <a:t>28.06.2011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D33C7-DF66-471C-9442-F68842319BB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9D18C-27FB-4714-B5E4-E7FFF5A7A139}" type="datetimeFigureOut">
              <a:rPr lang="ru-RU"/>
              <a:pPr>
                <a:defRPr/>
              </a:pPr>
              <a:t>28.06.2011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770FB-FD74-49C3-B316-B036AC955B6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5B9A6-1FD8-4AEC-891A-8FB3E4A3E4E6}" type="datetimeFigureOut">
              <a:rPr lang="ru-RU"/>
              <a:pPr>
                <a:defRPr/>
              </a:pPr>
              <a:t>28.06.2011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6C8E8-FF9F-4DC7-B79A-B7E28DFE473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507A3-E195-408E-BF37-9AC0952DD881}" type="datetimeFigureOut">
              <a:rPr lang="ru-RU"/>
              <a:pPr>
                <a:defRPr/>
              </a:pPr>
              <a:t>28.06.2011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33C06-E331-42AB-AFBB-AF2E4B36E2F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E2818-76CC-4F13-914F-97CEB10E993C}" type="datetimeFigureOut">
              <a:rPr lang="ru-RU"/>
              <a:pPr>
                <a:defRPr/>
              </a:pPr>
              <a:t>28.06.2011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CFB7C-0D6B-4C67-B4E8-E07B0273E07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F7477-07C4-4122-B21E-A91AB3DA79DE}" type="datetimeFigureOut">
              <a:rPr lang="ru-RU"/>
              <a:pPr>
                <a:defRPr/>
              </a:pPr>
              <a:t>28.06.2011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0B333-DAA5-4510-B801-A533393F849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02353-238C-4847-9D50-4FBBF751D9BE}" type="datetimeFigureOut">
              <a:rPr lang="ru-RU"/>
              <a:pPr>
                <a:defRPr/>
              </a:pPr>
              <a:t>28.06.2011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AA448-70E6-4925-86D9-CA6E8FE6596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13044-9E74-4D65-A052-B57859846C08}" type="datetimeFigureOut">
              <a:rPr lang="ru-RU"/>
              <a:pPr>
                <a:defRPr/>
              </a:pPr>
              <a:t>28.06.2011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178C9-8AC8-4481-9E3D-C46E123740F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BA6BB-BCC3-47FC-814D-7D12FF564C51}" type="datetimeFigureOut">
              <a:rPr lang="ru-RU"/>
              <a:pPr>
                <a:defRPr/>
              </a:pPr>
              <a:t>28.06.2011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F9D5C-6273-4F03-A482-9018F46A39C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EB60E-73FF-4F1F-83EA-9755DE8E700D}" type="datetimeFigureOut">
              <a:rPr lang="ru-RU"/>
              <a:pPr>
                <a:defRPr/>
              </a:pPr>
              <a:t>28.06.2011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51C08-73FF-451E-AE06-A8205625714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ECD6F-1639-4F28-BE10-CCDD647BF182}" type="datetimeFigureOut">
              <a:rPr lang="ru-RU"/>
              <a:pPr>
                <a:defRPr/>
              </a:pPr>
              <a:t>28.06.2011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AE526-24E0-468D-94C3-ACF2F33C8D3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23DA21B-3C43-4AF9-BD6C-2FD5698378F0}" type="datetimeFigureOut">
              <a:rPr lang="ru-RU"/>
              <a:pPr>
                <a:defRPr/>
              </a:pPr>
              <a:t>28.06.2011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81F449F-C093-4EF7-B9F5-314711D0E78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Рисунок 3" descr="poliesportiu01bi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8263"/>
            <a:ext cx="9144000" cy="692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2071678"/>
            <a:ext cx="6629424" cy="2781304"/>
          </a:xfrm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  <a:scene3d>
            <a:camera prst="perspectiveRight"/>
            <a:lightRig rig="threePt" dir="t"/>
          </a:scene3d>
          <a:sp3d>
            <a:bevelT w="101600" prst="riblet"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b="1" i="1" dirty="0" smtClean="0">
                <a:solidFill>
                  <a:srgbClr val="FF0066"/>
                </a:solidFill>
              </a:rPr>
              <a:t>Sport is one of the most popular pastimes all over the world.</a:t>
            </a:r>
            <a:endParaRPr lang="ru-RU" sz="4400" b="1" i="1" dirty="0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Содержимое 3" descr="54d1a40e893a72d803d98ad2e87b40ab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00438" y="0"/>
            <a:ext cx="5643562" cy="416877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1143000"/>
          </a:xfrm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B0F0"/>
                </a:solidFill>
              </a:rPr>
              <a:t>Lots of people watch sports programmes on TV ……</a:t>
            </a:r>
            <a:endParaRPr lang="ru-RU" b="1" dirty="0">
              <a:solidFill>
                <a:srgbClr val="00B0F0"/>
              </a:solidFill>
            </a:endParaRPr>
          </a:p>
        </p:txBody>
      </p:sp>
      <p:pic>
        <p:nvPicPr>
          <p:cNvPr id="14339" name="Рисунок 4" descr="1276533475_fan-1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54325"/>
            <a:ext cx="6096000" cy="400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Содержимое 3" descr="029-flbly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544513"/>
            <a:ext cx="9144000" cy="6313487"/>
          </a:xfrm>
        </p:spPr>
      </p:pic>
      <p:pic>
        <p:nvPicPr>
          <p:cNvPr id="5" name="Рисунок 4" descr="3_12.previ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700201" cy="3714752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..support their teams at stadiums and go in for different kinds of sport.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357 0.87523 C 0.26823 0.65625 0.68004 0.4375 0.70799 0.29259 C 0.73594 0.14768 0.14219 0.05532 0.02413 0.00648 C -0.09392 -0.04236 -0.04705 -0.0213 -2.22222E-6 1.85185E-6 " pathEditMode="relative" ptsTypes="aaaA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Содержимое 3" descr="1296243437_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5857875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857364"/>
            <a:ext cx="8229600" cy="3214710"/>
          </a:xfrm>
          <a:effectLst>
            <a:reflection blurRad="6350" stA="50000" endA="300" endPos="55500" dist="101600" dir="5400000" sy="-100000" algn="bl" rotWithShape="0"/>
          </a:effectLst>
        </p:spPr>
        <p:txBody>
          <a:bodyPr rtlCol="0">
            <a:normAutofit fontScale="90000"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7030A0"/>
                </a:solidFill>
              </a:rPr>
              <a:t>Some sports are </a:t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US" b="1" dirty="0" smtClean="0">
                <a:solidFill>
                  <a:srgbClr val="7030A0"/>
                </a:solidFill>
              </a:rPr>
              <a:t>common,</a:t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US" b="1" dirty="0" smtClean="0">
                <a:solidFill>
                  <a:srgbClr val="7030A0"/>
                </a:solidFill>
              </a:rPr>
              <a:t>others are not.</a:t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US" b="1" dirty="0" smtClean="0">
                <a:solidFill>
                  <a:srgbClr val="7030A0"/>
                </a:solidFill>
              </a:rPr>
              <a:t>It is difficult to find</a:t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US" b="1" dirty="0" smtClean="0">
                <a:solidFill>
                  <a:srgbClr val="7030A0"/>
                </a:solidFill>
              </a:rPr>
              <a:t>a person who has not</a:t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US" b="1" dirty="0" smtClean="0">
                <a:solidFill>
                  <a:srgbClr val="7030A0"/>
                </a:solidFill>
              </a:rPr>
              <a:t>heard about such </a:t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US" b="1" dirty="0" smtClean="0">
                <a:solidFill>
                  <a:srgbClr val="7030A0"/>
                </a:solidFill>
              </a:rPr>
              <a:t>team games as…</a:t>
            </a:r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Содержимое 3" descr="87646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000500" y="3295650"/>
            <a:ext cx="5143500" cy="3562350"/>
          </a:xfrm>
        </p:spPr>
      </p:pic>
      <p:pic>
        <p:nvPicPr>
          <p:cNvPr id="17410" name="Рисунок 4" descr="72207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324225"/>
            <a:ext cx="4214813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Рисунок 5" descr="8131684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0" y="0"/>
            <a:ext cx="3429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Рисунок 6" descr="normal_Going Airborn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5643563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500306"/>
            <a:ext cx="8229600" cy="1143000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  <a:sp3d>
            <a:bevelT w="101600" prst="riblet"/>
          </a:sp3d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800" b="1" i="1" dirty="0" smtClean="0">
                <a:solidFill>
                  <a:srgbClr val="FF0066"/>
                </a:solidFill>
              </a:rPr>
              <a:t>…football   or   basketball or such </a:t>
            </a:r>
            <a:br>
              <a:rPr lang="en-US" sz="4800" b="1" i="1" dirty="0" smtClean="0">
                <a:solidFill>
                  <a:srgbClr val="FF0066"/>
                </a:solidFill>
              </a:rPr>
            </a:br>
            <a:r>
              <a:rPr lang="en-US" sz="4800" b="1" i="1" dirty="0">
                <a:solidFill>
                  <a:srgbClr val="FF0066"/>
                </a:solidFill>
              </a:rPr>
              <a:t/>
            </a:r>
            <a:br>
              <a:rPr lang="en-US" sz="4800" b="1" i="1" dirty="0">
                <a:solidFill>
                  <a:srgbClr val="FF0066"/>
                </a:solidFill>
              </a:rPr>
            </a:br>
            <a:r>
              <a:rPr lang="en-US" sz="4800" b="1" i="1" dirty="0" smtClean="0">
                <a:solidFill>
                  <a:srgbClr val="FF0066"/>
                </a:solidFill>
              </a:rPr>
              <a:t/>
            </a:r>
            <a:br>
              <a:rPr lang="en-US" sz="4800" b="1" i="1" dirty="0" smtClean="0">
                <a:solidFill>
                  <a:srgbClr val="FF0066"/>
                </a:solidFill>
              </a:rPr>
            </a:br>
            <a:r>
              <a:rPr lang="en-US" sz="4800" b="1" i="1" dirty="0">
                <a:solidFill>
                  <a:srgbClr val="FF0066"/>
                </a:solidFill>
              </a:rPr>
              <a:t/>
            </a:r>
            <a:br>
              <a:rPr lang="en-US" sz="4800" b="1" i="1" dirty="0">
                <a:solidFill>
                  <a:srgbClr val="FF0066"/>
                </a:solidFill>
              </a:rPr>
            </a:br>
            <a:r>
              <a:rPr lang="en-US" sz="4800" b="1" i="1" dirty="0" smtClean="0">
                <a:solidFill>
                  <a:srgbClr val="FF0066"/>
                </a:solidFill>
              </a:rPr>
              <a:t>athletics as running and jumping.</a:t>
            </a:r>
            <a:endParaRPr lang="ru-RU" sz="4800" b="1" i="1" dirty="0">
              <a:solidFill>
                <a:srgbClr val="FF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Содержимое 3" descr="sport00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81200" y="0"/>
            <a:ext cx="7162800" cy="4786313"/>
          </a:xfrm>
        </p:spPr>
      </p:pic>
      <p:pic>
        <p:nvPicPr>
          <p:cNvPr id="18434" name="Рисунок 5" descr="395581_w640_h640_gg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081338"/>
            <a:ext cx="5715000" cy="377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Рисунок 4" descr="image13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714500"/>
            <a:ext cx="348297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357430"/>
            <a:ext cx="8229600" cy="1143000"/>
          </a:xfrm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b="1" dirty="0">
                <a:solidFill>
                  <a:srgbClr val="FFC000"/>
                </a:solidFill>
              </a:rPr>
              <a:t>with most childhood we consolidate its health an occupation by sport...the game of plays with friends</a:t>
            </a:r>
            <a:r>
              <a:rPr lang="en-US" b="1" dirty="0" smtClean="0">
                <a:solidFill>
                  <a:srgbClr val="FFC000"/>
                </a:solidFill>
              </a:rPr>
              <a:t>, go </a:t>
            </a:r>
            <a:r>
              <a:rPr lang="en-US" b="1" dirty="0">
                <a:solidFill>
                  <a:srgbClr val="FFC000"/>
                </a:solidFill>
              </a:rPr>
              <a:t>in </a:t>
            </a:r>
            <a:r>
              <a:rPr lang="en-US" b="1" dirty="0" smtClean="0">
                <a:solidFill>
                  <a:srgbClr val="FFC000"/>
                </a:solidFill>
              </a:rPr>
              <a:t>athletic </a:t>
            </a:r>
            <a:r>
              <a:rPr lang="en-US" b="1" dirty="0">
                <a:solidFill>
                  <a:srgbClr val="FFC000"/>
                </a:solidFill>
              </a:rPr>
              <a:t>schools and etc. The Sport surrounds us everywhere, on length of the lifes.</a:t>
            </a:r>
            <a:endParaRPr lang="ru-RU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Содержимое 3" descr="327400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214554"/>
            <a:ext cx="8229600" cy="1143000"/>
          </a:xfrm>
          <a:effectLst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At the same time there are sports  and games that are less common, for example…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Рисунок 4" descr="1257438672-49308-19487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643563" cy="368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Содержимое 3" descr="parashut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3187700"/>
            <a:ext cx="5500688" cy="3670300"/>
          </a:xfrm>
        </p:spPr>
      </p:pic>
      <p:pic>
        <p:nvPicPr>
          <p:cNvPr id="20483" name="Рисунок 5" descr="shutterstock_2884228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3" y="0"/>
            <a:ext cx="40719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857496"/>
            <a:ext cx="8229600" cy="1143000"/>
          </a:xfrm>
          <a:scene3d>
            <a:camera prst="perspectiveRight"/>
            <a:lightRig rig="threePt" dir="t"/>
          </a:scene3d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5400" b="1" dirty="0" smtClean="0">
                <a:solidFill>
                  <a:srgbClr val="FA4C97"/>
                </a:solidFill>
              </a:rPr>
              <a:t>motor races, rock climbing and parachute jumping are not to everyone’s taste.</a:t>
            </a:r>
            <a:endParaRPr lang="ru-RU" sz="5400" b="1" dirty="0">
              <a:solidFill>
                <a:srgbClr val="FA4C97"/>
              </a:solidFill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Содержимое 3" descr="3933-in1-lo7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19050" y="0"/>
            <a:ext cx="916305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457200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bg1"/>
                </a:solidFill>
              </a:rPr>
              <a:t>Going in for sport gives you a lot of advantages. It gives you physical exercise, you spend a lot of time in the open air, you meet people who enjoy the same sport.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ski-jump-sm_thumb[1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3240" y="0"/>
            <a:ext cx="6698642" cy="3929066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6" name="Рисунок 5" descr="obl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85784" y="0"/>
            <a:ext cx="5792234" cy="3857628"/>
          </a:xfrm>
          <a:prstGeom prst="rect">
            <a:avLst/>
          </a:prstGeom>
          <a:scene3d>
            <a:camera prst="perspectiveContrastingRightFacing"/>
            <a:lightRig rig="threePt" dir="t"/>
          </a:scene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2000250"/>
            <a:ext cx="8229600" cy="1143000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4000" b="1" i="1" smtClean="0">
                <a:solidFill>
                  <a:srgbClr val="FFFF00"/>
                </a:solidFill>
              </a:rPr>
              <a:t>go in for sport!</a:t>
            </a:r>
            <a:r>
              <a:rPr lang="en-US" sz="4000" b="1" i="1" smtClean="0">
                <a:solidFill>
                  <a:srgbClr val="FF0000"/>
                </a:solidFill>
              </a:rPr>
              <a:t/>
            </a:r>
            <a:br>
              <a:rPr lang="en-US" sz="4000" b="1" i="1" smtClean="0">
                <a:solidFill>
                  <a:srgbClr val="FF0000"/>
                </a:solidFill>
              </a:rPr>
            </a:br>
            <a:endParaRPr lang="ru-RU" sz="4000" b="1" i="1" smtClean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plav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0" y="3571876"/>
            <a:ext cx="5439300" cy="3558404"/>
          </a:xfrm>
          <a:scene3d>
            <a:camera prst="perspectiveHeroicExtremeRightFacing"/>
            <a:lightRig rig="threePt" dir="t"/>
          </a:scene3d>
        </p:spPr>
      </p:pic>
      <p:pic>
        <p:nvPicPr>
          <p:cNvPr id="7" name="Рисунок 6" descr="67708702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28992" y="3500438"/>
            <a:ext cx="5357842" cy="3790950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50</Words>
  <Application>Microsoft Office PowerPoint</Application>
  <PresentationFormat>Экран (4:3)</PresentationFormat>
  <Paragraphs>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Calibri</vt:lpstr>
      <vt:lpstr>Arial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Going in for sport gives you a lot of advantages. It gives you physical exercise, you spend a lot of time in the open air, you meet people who enjoy the same sport.</vt:lpstr>
      <vt:lpstr>go in for sport!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12</cp:revision>
  <dcterms:created xsi:type="dcterms:W3CDTF">2011-04-27T14:01:39Z</dcterms:created>
  <dcterms:modified xsi:type="dcterms:W3CDTF">2011-06-27T20:00:29Z</dcterms:modified>
</cp:coreProperties>
</file>