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206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15816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9924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81279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746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52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29098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797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054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053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BC0CBC5-AF3A-4BFB-BA0D-E7BAEF5FF1B7}" type="datetimeFigureOut">
              <a:rPr lang="ru-RU" smtClean="0"/>
              <a:t>19.09.2017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D73E3CC-0D3B-4C83-9FFE-CC78C5D1086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232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Мое село </a:t>
            </a:r>
            <a:br>
              <a:rPr lang="ru-RU" dirty="0" smtClean="0"/>
            </a:br>
            <a:r>
              <a:rPr lang="ru-RU" dirty="0" smtClean="0"/>
              <a:t>красное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Подготовил: ученик 2 класса</a:t>
            </a:r>
          </a:p>
          <a:p>
            <a:r>
              <a:rPr lang="ru-RU" dirty="0" smtClean="0"/>
              <a:t>Редькин </a:t>
            </a:r>
            <a:r>
              <a:rPr lang="ru-RU" dirty="0" err="1" smtClean="0"/>
              <a:t>илья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59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1590" y="382385"/>
            <a:ext cx="5118410" cy="5628122"/>
          </a:xfrm>
        </p:spPr>
        <p:txBody>
          <a:bodyPr>
            <a:normAutofit/>
          </a:bodyPr>
          <a:lstStyle/>
          <a:p>
            <a:r>
              <a:rPr lang="ru-RU" altLang="ru-RU" sz="4000" dirty="0"/>
              <a:t>Красное-прекрасное </a:t>
            </a:r>
            <a:br>
              <a:rPr lang="ru-RU" altLang="ru-RU" sz="4000" dirty="0"/>
            </a:br>
            <a:r>
              <a:rPr lang="ru-RU" altLang="ru-RU" sz="4000" dirty="0"/>
              <a:t>На планете </a:t>
            </a:r>
            <a:r>
              <a:rPr lang="ru-RU" altLang="ru-RU" sz="4000" dirty="0" smtClean="0"/>
              <a:t>есть.</a:t>
            </a:r>
            <a:r>
              <a:rPr lang="ru-RU" altLang="ru-RU" sz="4000" dirty="0"/>
              <a:t/>
            </a:r>
            <a:br>
              <a:rPr lang="ru-RU" altLang="ru-RU" sz="4000" dirty="0"/>
            </a:br>
            <a:r>
              <a:rPr lang="ru-RU" altLang="ru-RU" sz="4000" dirty="0"/>
              <a:t>Милая моя Родина</a:t>
            </a:r>
            <a:br>
              <a:rPr lang="ru-RU" altLang="ru-RU" sz="4000" dirty="0"/>
            </a:br>
            <a:r>
              <a:rPr lang="ru-RU" altLang="ru-RU" sz="4000" dirty="0"/>
              <a:t>От рожденья </a:t>
            </a:r>
            <a:r>
              <a:rPr lang="ru-RU" altLang="ru-RU" sz="4000" dirty="0" smtClean="0"/>
              <a:t>здесь!</a:t>
            </a:r>
            <a:r>
              <a:rPr lang="ru-RU" altLang="ru-RU" sz="2800" dirty="0"/>
              <a:t/>
            </a:r>
            <a:br>
              <a:rPr lang="ru-RU" alt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37063" y="2074128"/>
            <a:ext cx="5080290" cy="4438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577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4"/>
            <a:ext cx="10178322" cy="168059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Когда появилось село красное не знает никто.</a:t>
            </a:r>
            <a:br>
              <a:rPr lang="ru-RU" sz="3200" dirty="0" smtClean="0"/>
            </a:br>
            <a:r>
              <a:rPr lang="ru-RU" sz="3200" dirty="0" smtClean="0"/>
              <a:t> Здесь раньше работали работники, которые жили вот в таких домах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4" name="Объект 3" descr="Scan0002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9093" y="2062975"/>
            <a:ext cx="7250416" cy="381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436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smtClean="0"/>
              <a:t>Во время войны </a:t>
            </a:r>
            <a:r>
              <a:rPr lang="ru-RU" sz="3200" dirty="0"/>
              <a:t>на территории Красного находился </a:t>
            </a:r>
            <a:r>
              <a:rPr lang="ru-RU" sz="3200" dirty="0" smtClean="0"/>
              <a:t>госпиталь. В память о тех годах в красном установлен памятник погибшим солдатам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973" y="2163336"/>
            <a:ext cx="5990166" cy="3594100"/>
          </a:xfrm>
        </p:spPr>
      </p:pic>
    </p:spTree>
    <p:extLst>
      <p:ext uri="{BB962C8B-B14F-4D97-AF65-F5344CB8AC3E}">
        <p14:creationId xmlns:p14="http://schemas.microsoft.com/office/powerpoint/2010/main" val="22720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В нашем селе есть замечательная школа, в которой мы все учимся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00" y="2286000"/>
            <a:ext cx="5391150" cy="3594100"/>
          </a:xfrm>
        </p:spPr>
      </p:pic>
    </p:spTree>
    <p:extLst>
      <p:ext uri="{BB962C8B-B14F-4D97-AF65-F5344CB8AC3E}">
        <p14:creationId xmlns:p14="http://schemas.microsoft.com/office/powerpoint/2010/main" val="274930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Совсем недавно у нас в селе появилась часовня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219" y="1317729"/>
            <a:ext cx="3557239" cy="4763093"/>
          </a:xfrm>
        </p:spPr>
      </p:pic>
    </p:spTree>
    <p:extLst>
      <p:ext uri="{BB962C8B-B14F-4D97-AF65-F5344CB8AC3E}">
        <p14:creationId xmlns:p14="http://schemas.microsoft.com/office/powerpoint/2010/main" val="62137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Но больше всего я люблю пруд, куда мы с папой часто ездим на рыбалку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92" y="1427356"/>
            <a:ext cx="5594194" cy="335651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87" y="3205974"/>
            <a:ext cx="5733585" cy="344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6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2062975"/>
            <a:ext cx="10178322" cy="1973765"/>
          </a:xfrm>
        </p:spPr>
        <p:txBody>
          <a:bodyPr/>
          <a:lstStyle/>
          <a:p>
            <a:pPr algn="ctr"/>
            <a:r>
              <a:rPr lang="ru-RU" dirty="0" smtClean="0"/>
              <a:t>Я очень люблю свою родину!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4739268"/>
            <a:ext cx="10178322" cy="114032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203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104</TotalTime>
  <Words>79</Words>
  <Application>Microsoft Office PowerPoint</Application>
  <PresentationFormat>Широкоэкранный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Corbel</vt:lpstr>
      <vt:lpstr>Gill Sans MT</vt:lpstr>
      <vt:lpstr>Impact</vt:lpstr>
      <vt:lpstr>Badge</vt:lpstr>
      <vt:lpstr>Мое село  красное</vt:lpstr>
      <vt:lpstr>Красное-прекрасное  На планете есть. Милая моя Родина От рожденья здесь! </vt:lpstr>
      <vt:lpstr>Когда появилось село красное не знает никто.  Здесь раньше работали работники, которые жили вот в таких домах.</vt:lpstr>
      <vt:lpstr>Во время войны на территории Красного находился госпиталь. В память о тех годах в красном установлен памятник погибшим солдатам</vt:lpstr>
      <vt:lpstr>В нашем селе есть замечательная школа, в которой мы все учимся</vt:lpstr>
      <vt:lpstr>Совсем недавно у нас в селе появилась часовня</vt:lpstr>
      <vt:lpstr>Но больше всего я люблю пруд, куда мы с папой часто ездим на рыбалку </vt:lpstr>
      <vt:lpstr>Я очень люблю свою родину!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Мое село  красное</dc:title>
  <dc:creator>Ирина Анатольевна</dc:creator>
  <cp:lastModifiedBy>Ирина Анатольевна</cp:lastModifiedBy>
  <cp:revision>7</cp:revision>
  <dcterms:created xsi:type="dcterms:W3CDTF">2017-09-18T14:59:07Z</dcterms:created>
  <dcterms:modified xsi:type="dcterms:W3CDTF">2017-09-19T05:04:35Z</dcterms:modified>
</cp:coreProperties>
</file>