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83" r:id="rId5"/>
    <p:sldId id="284" r:id="rId6"/>
    <p:sldId id="285" r:id="rId7"/>
    <p:sldId id="257" r:id="rId8"/>
    <p:sldId id="287" r:id="rId9"/>
    <p:sldId id="288" r:id="rId10"/>
    <p:sldId id="289" r:id="rId11"/>
    <p:sldId id="259" r:id="rId12"/>
    <p:sldId id="261" r:id="rId13"/>
    <p:sldId id="262" r:id="rId14"/>
    <p:sldId id="263" r:id="rId15"/>
    <p:sldId id="264" r:id="rId16"/>
    <p:sldId id="265" r:id="rId17"/>
    <p:sldId id="268" r:id="rId18"/>
    <p:sldId id="269" r:id="rId19"/>
    <p:sldId id="270" r:id="rId20"/>
    <p:sldId id="271" r:id="rId21"/>
    <p:sldId id="272" r:id="rId22"/>
    <p:sldId id="266" r:id="rId23"/>
    <p:sldId id="267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68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0381"/>
          </a:xfrm>
        </p:spPr>
      </p:pic>
    </p:spTree>
    <p:extLst>
      <p:ext uri="{BB962C8B-B14F-4D97-AF65-F5344CB8AC3E}">
        <p14:creationId xmlns:p14="http://schemas.microsoft.com/office/powerpoint/2010/main" val="3882142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72831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671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1746" cy="6858000"/>
          </a:xfrm>
        </p:spPr>
      </p:pic>
    </p:spTree>
    <p:extLst>
      <p:ext uri="{BB962C8B-B14F-4D97-AF65-F5344CB8AC3E}">
        <p14:creationId xmlns:p14="http://schemas.microsoft.com/office/powerpoint/2010/main" val="3081922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02247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9"/>
            <a:ext cx="9144000" cy="7310953"/>
          </a:xfrm>
        </p:spPr>
      </p:pic>
    </p:spTree>
    <p:extLst>
      <p:ext uri="{BB962C8B-B14F-4D97-AF65-F5344CB8AC3E}">
        <p14:creationId xmlns:p14="http://schemas.microsoft.com/office/powerpoint/2010/main" val="2526349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42848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40762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66510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24982" cy="7173416"/>
          </a:xfrm>
        </p:spPr>
      </p:pic>
    </p:spTree>
    <p:extLst>
      <p:ext uri="{BB962C8B-B14F-4D97-AF65-F5344CB8AC3E}">
        <p14:creationId xmlns:p14="http://schemas.microsoft.com/office/powerpoint/2010/main" val="3830035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11484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6" y="0"/>
            <a:ext cx="9110174" cy="6858000"/>
          </a:xfrm>
        </p:spPr>
      </p:pic>
    </p:spTree>
    <p:extLst>
      <p:ext uri="{BB962C8B-B14F-4D97-AF65-F5344CB8AC3E}">
        <p14:creationId xmlns:p14="http://schemas.microsoft.com/office/powerpoint/2010/main" val="736784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7101408"/>
          </a:xfrm>
        </p:spPr>
      </p:pic>
    </p:spTree>
    <p:extLst>
      <p:ext uri="{BB962C8B-B14F-4D97-AF65-F5344CB8AC3E}">
        <p14:creationId xmlns:p14="http://schemas.microsoft.com/office/powerpoint/2010/main" val="1318189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22444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4" y="0"/>
            <a:ext cx="9120626" cy="6858000"/>
          </a:xfrm>
        </p:spPr>
      </p:pic>
    </p:spTree>
    <p:extLst>
      <p:ext uri="{BB962C8B-B14F-4D97-AF65-F5344CB8AC3E}">
        <p14:creationId xmlns:p14="http://schemas.microsoft.com/office/powerpoint/2010/main" val="902250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38693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642244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40598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35766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4"/>
            <a:ext cx="9144001" cy="7173416"/>
          </a:xfrm>
        </p:spPr>
      </p:pic>
    </p:spTree>
    <p:extLst>
      <p:ext uri="{BB962C8B-B14F-4D97-AF65-F5344CB8AC3E}">
        <p14:creationId xmlns:p14="http://schemas.microsoft.com/office/powerpoint/2010/main" val="1381977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40398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99996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37"/>
            <a:ext cx="9141423" cy="6839363"/>
          </a:xfrm>
        </p:spPr>
      </p:pic>
    </p:spTree>
    <p:extLst>
      <p:ext uri="{BB962C8B-B14F-4D97-AF65-F5344CB8AC3E}">
        <p14:creationId xmlns:p14="http://schemas.microsoft.com/office/powerpoint/2010/main" val="557914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153"/>
            <a:ext cx="8136904" cy="6842847"/>
          </a:xfrm>
        </p:spPr>
      </p:pic>
    </p:spTree>
    <p:extLst>
      <p:ext uri="{BB962C8B-B14F-4D97-AF65-F5344CB8AC3E}">
        <p14:creationId xmlns:p14="http://schemas.microsoft.com/office/powerpoint/2010/main" val="2550504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73416"/>
          </a:xfrm>
        </p:spPr>
      </p:pic>
    </p:spTree>
    <p:extLst>
      <p:ext uri="{BB962C8B-B14F-4D97-AF65-F5344CB8AC3E}">
        <p14:creationId xmlns:p14="http://schemas.microsoft.com/office/powerpoint/2010/main" val="300190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71713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250"/>
            <a:ext cx="9144000" cy="7461448"/>
          </a:xfrm>
        </p:spPr>
      </p:pic>
    </p:spTree>
    <p:extLst>
      <p:ext uri="{BB962C8B-B14F-4D97-AF65-F5344CB8AC3E}">
        <p14:creationId xmlns:p14="http://schemas.microsoft.com/office/powerpoint/2010/main" val="2519381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36"/>
            <a:ext cx="9144000" cy="7082771"/>
          </a:xfrm>
        </p:spPr>
      </p:pic>
    </p:spTree>
    <p:extLst>
      <p:ext uri="{BB962C8B-B14F-4D97-AF65-F5344CB8AC3E}">
        <p14:creationId xmlns:p14="http://schemas.microsoft.com/office/powerpoint/2010/main" val="11445049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27864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</p:spPr>
      </p:pic>
    </p:spTree>
    <p:extLst>
      <p:ext uri="{BB962C8B-B14F-4D97-AF65-F5344CB8AC3E}">
        <p14:creationId xmlns:p14="http://schemas.microsoft.com/office/powerpoint/2010/main" val="3242272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79448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Office PowerPoint</Application>
  <PresentationFormat>Экран (4:3)</PresentationFormat>
  <Paragraphs>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6</cp:revision>
  <dcterms:modified xsi:type="dcterms:W3CDTF">2016-04-04T16:03:23Z</dcterms:modified>
</cp:coreProperties>
</file>