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0859EE1-99C6-4DE9-B64F-88B598A15131}" type="datetimeFigureOut">
              <a:rPr lang="ru-RU" smtClean="0"/>
              <a:t>06.03.2018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3257E6A-6347-40FD-8391-8DD580751A7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544616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1"/>
            <a:ext cx="777686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884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556792"/>
            <a:ext cx="7804389" cy="456937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769799" y="2967335"/>
            <a:ext cx="560441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Буквы ё-о после </a:t>
            </a:r>
          </a:p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шипящих в корне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3950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908720"/>
            <a:ext cx="7408333" cy="5217443"/>
          </a:xfrm>
        </p:spPr>
        <p:txBody>
          <a:bodyPr>
            <a:norm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Пчёлка, шёлковый, шорты, щёчка, шоу, молодожёны, анчоус, чёлка, шёпот, шорох, крыжовник, жокей.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437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836712"/>
            <a:ext cx="7408333" cy="528945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754968"/>
          </a:xfrm>
        </p:spPr>
        <p:txBody>
          <a:bodyPr>
            <a:normAutofit/>
          </a:bodyPr>
          <a:lstStyle/>
          <a:p>
            <a:pPr algn="l"/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Словарная работа</a:t>
            </a:r>
            <a:b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Шоу-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яркое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эстрадное представление, развлекательная программа.</a:t>
            </a:r>
            <a:r>
              <a:rPr lang="ru-RU" sz="2400" dirty="0">
                <a:solidFill>
                  <a:schemeClr val="tx1"/>
                </a:solidFill>
                <a:latin typeface="Roboto"/>
              </a:rPr>
              <a:t> </a:t>
            </a:r>
            <a:r>
              <a:rPr lang="ru-RU" sz="2400" dirty="0" smtClean="0">
                <a:solidFill>
                  <a:schemeClr val="tx1"/>
                </a:solidFill>
                <a:latin typeface="Roboto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Roboto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Анчоу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с-мелкая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морская рыба, родственная сельди, консервируемая в уксусе с пряностями,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хамса.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Жокей-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профессиональный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наездник на скачках; специалист по подготовке и испытаниям верховых лошадей.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583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980728"/>
            <a:ext cx="7408333" cy="5145435"/>
          </a:xfrm>
        </p:spPr>
        <p:txBody>
          <a:bodyPr/>
          <a:lstStyle/>
          <a:p>
            <a:pPr lvl="0">
              <a:buClr>
                <a:srgbClr val="31B6FD"/>
              </a:buClr>
            </a:pPr>
            <a:r>
              <a:rPr lang="ru-RU" sz="5400" dirty="0">
                <a:solidFill>
                  <a:srgbClr val="073E87"/>
                </a:solidFill>
                <a:latin typeface="Times New Roman" pitchFamily="18" charset="0"/>
                <a:cs typeface="Times New Roman" pitchFamily="18" charset="0"/>
              </a:rPr>
              <a:t>Пчёлка, шёлковый, шорты, щёчка, шоу, молодожёны, анчоус, чёлка, шёпот, шорох, крыжовник, жокей.</a:t>
            </a:r>
            <a:endParaRPr lang="ru-RU" sz="5400" dirty="0">
              <a:solidFill>
                <a:srgbClr val="073E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823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1151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6829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548680"/>
            <a:ext cx="3744415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548680"/>
            <a:ext cx="4079187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772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556792"/>
            <a:ext cx="7408333" cy="4569371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ответа рассуждения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Определить часть речи.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Если орфограмма в корне, то подобрать однокоренное слово с Е.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Если можно подобрать такое слово-пишем Ё.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Нельзя подобрать такое слово-пишем О.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Ч..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рный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ш..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ссе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ж..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лтый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ш..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колад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263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47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476672"/>
            <a:ext cx="7408333" cy="564949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704856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8428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836712"/>
            <a:ext cx="7408333" cy="528945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806489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0973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980728"/>
            <a:ext cx="7408333" cy="5145435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Использую данные слова запишите предложения или словосочетания.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Крыжовник,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пчёлы,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шорох,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шёпот,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шорты,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шёлковый.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263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3689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5"/>
            <a:ext cx="7408333" cy="2232248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п.86 Упр. 459.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Домашняя работа</a:t>
            </a:r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1361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66</TotalTime>
  <Words>139</Words>
  <Application>Microsoft Office PowerPoint</Application>
  <PresentationFormat>Экран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Презентация PowerPoint</vt:lpstr>
      <vt:lpstr>Презентация PowerPoint</vt:lpstr>
      <vt:lpstr>Презентация PowerPoint</vt:lpstr>
      <vt:lpstr>Словарная работа Шоу-яркое эстрадное представление, развлекательная программа.  Анчоус-мелкая морская рыба, родственная сельди, консервируемая в уксусе с пряностями, хамса. Жокей-профессиональный наездник на скачках; специалист по подготовке и испытаниям верховых лошадей.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Домашняя работа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Администратор</cp:lastModifiedBy>
  <cp:revision>6</cp:revision>
  <dcterms:created xsi:type="dcterms:W3CDTF">2018-03-06T01:30:06Z</dcterms:created>
  <dcterms:modified xsi:type="dcterms:W3CDTF">2018-03-06T02:36:11Z</dcterms:modified>
</cp:coreProperties>
</file>