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9" r:id="rId3"/>
    <p:sldId id="258" r:id="rId4"/>
    <p:sldId id="260" r:id="rId5"/>
    <p:sldId id="301" r:id="rId6"/>
    <p:sldId id="264" r:id="rId7"/>
    <p:sldId id="302" r:id="rId8"/>
    <p:sldId id="280" r:id="rId9"/>
    <p:sldId id="305" r:id="rId10"/>
    <p:sldId id="279" r:id="rId11"/>
    <p:sldId id="303" r:id="rId12"/>
    <p:sldId id="321" r:id="rId13"/>
    <p:sldId id="278" r:id="rId14"/>
    <p:sldId id="307" r:id="rId15"/>
    <p:sldId id="273" r:id="rId16"/>
    <p:sldId id="277" r:id="rId17"/>
    <p:sldId id="309" r:id="rId18"/>
    <p:sldId id="276" r:id="rId19"/>
    <p:sldId id="310" r:id="rId20"/>
    <p:sldId id="281" r:id="rId21"/>
    <p:sldId id="304" r:id="rId22"/>
    <p:sldId id="269" r:id="rId23"/>
    <p:sldId id="306" r:id="rId24"/>
    <p:sldId id="275" r:id="rId25"/>
    <p:sldId id="311" r:id="rId26"/>
    <p:sldId id="322" r:id="rId27"/>
    <p:sldId id="274" r:id="rId28"/>
    <p:sldId id="312" r:id="rId29"/>
    <p:sldId id="272" r:id="rId30"/>
    <p:sldId id="314" r:id="rId31"/>
    <p:sldId id="270" r:id="rId32"/>
    <p:sldId id="313" r:id="rId33"/>
    <p:sldId id="271" r:id="rId34"/>
    <p:sldId id="315" r:id="rId35"/>
    <p:sldId id="268" r:id="rId36"/>
    <p:sldId id="267" r:id="rId37"/>
    <p:sldId id="317" r:id="rId38"/>
    <p:sldId id="266" r:id="rId39"/>
    <p:sldId id="263" r:id="rId40"/>
    <p:sldId id="319" r:id="rId41"/>
    <p:sldId id="265" r:id="rId42"/>
    <p:sldId id="320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5594"/>
    <a:srgbClr val="B3C9E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346" autoAdjust="0"/>
    <p:restoredTop sz="94621" autoAdjust="0"/>
  </p:normalViewPr>
  <p:slideViewPr>
    <p:cSldViewPr>
      <p:cViewPr varScale="1">
        <p:scale>
          <a:sx n="69" d="100"/>
          <a:sy n="69" d="100"/>
        </p:scale>
        <p:origin x="-4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8049F-E397-4C3A-8896-F8662C13358E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E39F5-3DFD-4E2D-BD5F-121F679955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436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E39F5-3DFD-4E2D-BD5F-121F6799559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989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480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954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27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913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199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0800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льный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2555776" y="47971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2" action="ppaction://hlinksldjump"/>
              </a:rPr>
              <a:t>Вернуться</a:t>
            </a:r>
            <a:r>
              <a:rPr lang="ru-RU" baseline="0" dirty="0" smtClean="0">
                <a:hlinkClick r:id="rId2" action="ppaction://hlinksldjump"/>
              </a:rPr>
              <a:t> к выбору тем </a:t>
            </a:r>
            <a:r>
              <a:rPr lang="ru-RU" sz="18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2" action="ppaction://hlinksldjump"/>
              </a:rPr>
              <a:t>→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06819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217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3419872" y="5445224"/>
            <a:ext cx="1944216" cy="648072"/>
          </a:xfrm>
          <a:prstGeom prst="actionButtonBlank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3197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0460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765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5198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339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44D87-1355-48C9-AC72-E46465D7188F}" type="datetimeFigureOut">
              <a:rPr lang="ru-RU" smtClean="0"/>
              <a:pPr/>
              <a:t>27.10.2017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F685E-3EBA-4287-B51F-1CAFFF9E2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615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4.xml"/><Relationship Id="rId18" Type="http://schemas.openxmlformats.org/officeDocument/2006/relationships/slide" Target="slide35.xml"/><Relationship Id="rId3" Type="http://schemas.openxmlformats.org/officeDocument/2006/relationships/slide" Target="slide4.xml"/><Relationship Id="rId21" Type="http://schemas.openxmlformats.org/officeDocument/2006/relationships/slide" Target="slide39.xml"/><Relationship Id="rId7" Type="http://schemas.openxmlformats.org/officeDocument/2006/relationships/slide" Target="slide12.xml"/><Relationship Id="rId12" Type="http://schemas.openxmlformats.org/officeDocument/2006/relationships/slide" Target="slide22.xml"/><Relationship Id="rId17" Type="http://schemas.openxmlformats.org/officeDocument/2006/relationships/slide" Target="slide33.xml"/><Relationship Id="rId2" Type="http://schemas.openxmlformats.org/officeDocument/2006/relationships/notesSlide" Target="../notesSlides/notesSlide1.xml"/><Relationship Id="rId16" Type="http://schemas.openxmlformats.org/officeDocument/2006/relationships/slide" Target="slide31.xml"/><Relationship Id="rId20" Type="http://schemas.openxmlformats.org/officeDocument/2006/relationships/slide" Target="slide38.xml"/><Relationship Id="rId1" Type="http://schemas.openxmlformats.org/officeDocument/2006/relationships/slideLayout" Target="../slideLayouts/slideLayout8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5" Type="http://schemas.openxmlformats.org/officeDocument/2006/relationships/slide" Target="slide8.xml"/><Relationship Id="rId15" Type="http://schemas.openxmlformats.org/officeDocument/2006/relationships/slide" Target="slide29.xml"/><Relationship Id="rId10" Type="http://schemas.openxmlformats.org/officeDocument/2006/relationships/slide" Target="slide18.xml"/><Relationship Id="rId19" Type="http://schemas.openxmlformats.org/officeDocument/2006/relationships/slide" Target="slide36.xml"/><Relationship Id="rId4" Type="http://schemas.openxmlformats.org/officeDocument/2006/relationships/slide" Target="slide6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file:///F:\fyuk%20zp%20ghtptynfwbz\NTV_-_SHpigel_programmy_Segodnya_v_19_00_2015_n_v.mp3" TargetMode="Externa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Mass Media </a:t>
            </a:r>
            <a:endParaRPr lang="ru-RU" sz="9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32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Round 1</a:t>
            </a:r>
            <a:endParaRPr lang="ru-RU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5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voya_Igra_-_Zastavka_raunda_2001-2013__iPleer.fm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059849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7784"/>
                <a:gridCol w="1800200"/>
                <a:gridCol w="1656184"/>
                <a:gridCol w="1584176"/>
                <a:gridCol w="1475656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TV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3" action="ppaction://hlinksldjump"/>
                        </a:rPr>
                        <a:t>100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4" action="ppaction://hlinksldjump"/>
                        </a:rPr>
                        <a:t>200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5" action="ppaction://hlinksldjump"/>
                        </a:rPr>
                        <a:t>300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6" action="ppaction://hlinksldjump"/>
                        </a:rPr>
                        <a:t>400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Radio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7" action="ppaction://hlinksldjump"/>
                        </a:rPr>
                        <a:t>100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8" action="ppaction://hlinksldjump"/>
                        </a:rPr>
                        <a:t>200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9" action="ppaction://hlinksldjump"/>
                        </a:rPr>
                        <a:t>300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0" action="ppaction://hlinksldjump"/>
                        </a:rPr>
                        <a:t>400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What about inventions?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1" action="ppaction://hlinksldjump"/>
                        </a:rPr>
                        <a:t>100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2" action="ppaction://hlinksldjump"/>
                        </a:rPr>
                        <a:t>200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3" action="ppaction://hlinksldjump"/>
                        </a:rPr>
                        <a:t>300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4" action="ppaction://hlinksldjump"/>
                        </a:rPr>
                        <a:t>400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The Internet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5" action="ppaction://hlinksldjump"/>
                        </a:rPr>
                        <a:t>100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6" action="ppaction://hlinksldjump"/>
                        </a:rPr>
                        <a:t>200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7" action="ppaction://hlinksldjump"/>
                        </a:rPr>
                        <a:t>300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8" action="ppaction://hlinksldjump"/>
                        </a:rPr>
                        <a:t>400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What to read?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19" action="ppaction://hlinksldjump"/>
                        </a:rPr>
                        <a:t>100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20" action="ppaction://hlinksldjump"/>
                        </a:rPr>
                        <a:t>200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21" action="ppaction://hlinksldjump"/>
                        </a:rPr>
                        <a:t>300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hlinkClick r:id="rId22" action="ppaction://hlinksldjump"/>
                        </a:rPr>
                        <a:t>400</a:t>
                      </a:r>
                      <a:endParaRPr lang="ru-RU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414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1757" y="460106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</a:t>
            </a:r>
            <a:r>
              <a:rPr lang="en-US" sz="3200" dirty="0" smtClean="0"/>
              <a:t>his </a:t>
            </a:r>
            <a:r>
              <a:rPr lang="en-US" sz="3200" dirty="0"/>
              <a:t>program is </a:t>
            </a:r>
            <a:r>
              <a:rPr lang="en-US" sz="3200" dirty="0" smtClean="0"/>
              <a:t>broadcasted </a:t>
            </a:r>
            <a:r>
              <a:rPr lang="en-US" sz="3200" dirty="0"/>
              <a:t>on THIS </a:t>
            </a:r>
            <a:r>
              <a:rPr lang="en-US" sz="3200" dirty="0" smtClean="0"/>
              <a:t>channel.</a:t>
            </a:r>
            <a:endParaRPr lang="ru-RU" sz="3200" dirty="0"/>
          </a:p>
        </p:txBody>
      </p:sp>
      <p:pic>
        <p:nvPicPr>
          <p:cNvPr id="1026" name="Picture 2" descr="https://ntvplus.ru/files/stv/5/36/40/03/5364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613"/>
          <a:stretch/>
        </p:blipFill>
        <p:spPr bwMode="auto">
          <a:xfrm>
            <a:off x="3297488" y="1628800"/>
            <a:ext cx="2607712" cy="359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388442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ntvplus.ru/files/stv/5/36/40/03/5364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8640"/>
            <a:ext cx="4634880" cy="347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m0-tub-ru.yandex.net/i?id=d4c880dc815d6224e37ecb0000de95aa-l&amp;n=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537" t="-259" r="22088"/>
          <a:stretch/>
        </p:blipFill>
        <p:spPr bwMode="auto">
          <a:xfrm>
            <a:off x="395536" y="211290"/>
            <a:ext cx="3668487" cy="354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844824"/>
            <a:ext cx="6768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People don’t like </a:t>
            </a:r>
            <a:r>
              <a:rPr lang="en-US" sz="4000" u="sng" dirty="0" smtClean="0"/>
              <a:t>it</a:t>
            </a:r>
            <a:r>
              <a:rPr lang="en-US" sz="4000" dirty="0" smtClean="0"/>
              <a:t>, when they watch a TV.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341781449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2220710"/>
            <a:ext cx="32574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А</a:t>
            </a:r>
            <a:r>
              <a:rPr lang="en-US" sz="4000" dirty="0" err="1" smtClean="0"/>
              <a:t>dvertisement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700808"/>
            <a:ext cx="5536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Who </a:t>
            </a:r>
            <a:r>
              <a:rPr lang="en-US" sz="3200" dirty="0"/>
              <a:t>is the </a:t>
            </a:r>
            <a:r>
              <a:rPr lang="en-US" sz="3200" dirty="0" smtClean="0"/>
              <a:t>presenter of </a:t>
            </a:r>
            <a:r>
              <a:rPr lang="ru-RU" sz="3200" dirty="0" smtClean="0"/>
              <a:t>«</a:t>
            </a:r>
            <a:r>
              <a:rPr lang="en-US" sz="3200" dirty="0" smtClean="0"/>
              <a:t>KVN</a:t>
            </a:r>
            <a:r>
              <a:rPr lang="ru-RU" sz="3200" dirty="0" smtClean="0"/>
              <a:t>»</a:t>
            </a:r>
            <a:r>
              <a:rPr lang="en-US" sz="3200" dirty="0" smtClean="0"/>
              <a:t>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12507640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4141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Alexander </a:t>
            </a:r>
            <a:r>
              <a:rPr lang="en-US" sz="3600" dirty="0" err="1"/>
              <a:t>Maslyakov</a:t>
            </a:r>
            <a:endParaRPr lang="ru-RU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6227168" cy="3502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TV_-_SHpigel_programmy_Segodnya_v_19_00_2015_n_v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357686" y="3357562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1484784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What is THIS program?</a:t>
            </a:r>
            <a:endParaRPr lang="ru-RU" sz="3600" dirty="0"/>
          </a:p>
        </p:txBody>
      </p:sp>
      <p:pic>
        <p:nvPicPr>
          <p:cNvPr id="4" name="NTV_-_SHpigel_programmy_Segodnya_v_19_00_2015_n_v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4429124" y="350043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22450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64704"/>
            <a:ext cx="4752528" cy="3564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2520622"/>
            <a:ext cx="48426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«</a:t>
            </a:r>
            <a:r>
              <a:rPr lang="en-US" sz="4400" dirty="0" smtClean="0"/>
              <a:t>The </a:t>
            </a:r>
            <a:r>
              <a:rPr lang="en-US" sz="4400" dirty="0"/>
              <a:t>cat in the </a:t>
            </a:r>
            <a:r>
              <a:rPr lang="en-US" sz="4400" dirty="0" smtClean="0"/>
              <a:t>bag</a:t>
            </a:r>
            <a:r>
              <a:rPr lang="ru-RU" sz="4400" dirty="0" smtClean="0"/>
              <a:t>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98790266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воя-Игра-Кот-в-мешке_склейка_-_2013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335453"/>
            <a:ext cx="7272808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3600" dirty="0" smtClean="0"/>
              <a:t>Who </a:t>
            </a:r>
            <a:r>
              <a:rPr lang="en-US" sz="3600" dirty="0"/>
              <a:t>said on the radio about the beginning of the </a:t>
            </a:r>
            <a:r>
              <a:rPr lang="en-US" sz="3600" dirty="0" smtClean="0"/>
              <a:t>war?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419202082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836712"/>
            <a:ext cx="18676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Yuri </a:t>
            </a:r>
            <a:r>
              <a:rPr lang="en-US" sz="2800" dirty="0" err="1"/>
              <a:t>Levitan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7757" y="404664"/>
            <a:ext cx="2680922" cy="4288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132856"/>
            <a:ext cx="5906873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200" dirty="0"/>
              <a:t>What are the three popular </a:t>
            </a:r>
            <a:r>
              <a:rPr lang="en-US" sz="3200" dirty="0" smtClean="0"/>
              <a:t>radio</a:t>
            </a:r>
            <a:r>
              <a:rPr lang="en-US" sz="3200" dirty="0"/>
              <a:t>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287719880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916832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Where is Popov's first radio being now?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73476722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2060847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>
                <a:solidFill>
                  <a:prstClr val="white"/>
                </a:solidFill>
              </a:rPr>
              <a:t>Saint-Petersburg</a:t>
            </a:r>
            <a:endParaRPr lang="ru-RU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68"/>
          <a:stretch/>
        </p:blipFill>
        <p:spPr bwMode="auto">
          <a:xfrm>
            <a:off x="3491880" y="2564904"/>
            <a:ext cx="1710981" cy="24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908720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What is this radio?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854425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479158" cy="310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3763" y="262566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W</a:t>
            </a:r>
            <a:r>
              <a:rPr lang="en-US" sz="4000" dirty="0" smtClean="0"/>
              <a:t>here </a:t>
            </a:r>
            <a:r>
              <a:rPr lang="en-US" sz="4000" dirty="0"/>
              <a:t>was invented the first </a:t>
            </a:r>
            <a:r>
              <a:rPr lang="en-US" sz="4000" dirty="0" smtClean="0"/>
              <a:t>TV?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50830315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998919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Germany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476406"/>
            <a:ext cx="58728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Who </a:t>
            </a:r>
            <a:r>
              <a:rPr lang="en-US" sz="4400" dirty="0"/>
              <a:t>invented the </a:t>
            </a:r>
            <a:r>
              <a:rPr lang="en-US" sz="4400" dirty="0" smtClean="0"/>
              <a:t>radio?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49217777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1" y="836712"/>
            <a:ext cx="4536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Alexander </a:t>
            </a:r>
            <a:r>
              <a:rPr lang="en-US" sz="3200" dirty="0" err="1"/>
              <a:t>Stepanovich</a:t>
            </a:r>
            <a:r>
              <a:rPr lang="en-US" sz="3200" dirty="0"/>
              <a:t> Popov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0062"/>
            <a:ext cx="3231415" cy="466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468203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Who is invented </a:t>
            </a:r>
            <a:r>
              <a:rPr lang="ru-RU" sz="3600" dirty="0" smtClean="0"/>
              <a:t>«</a:t>
            </a:r>
            <a:r>
              <a:rPr lang="en-US" sz="3600" dirty="0" err="1" smtClean="0"/>
              <a:t>VKontakte</a:t>
            </a:r>
            <a:r>
              <a:rPr lang="ru-RU" sz="3600" dirty="0" smtClean="0"/>
              <a:t>»</a:t>
            </a:r>
            <a:r>
              <a:rPr lang="en-US" sz="3600" dirty="0" smtClean="0"/>
              <a:t>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77828199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080460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Pavel </a:t>
            </a:r>
            <a:r>
              <a:rPr lang="en-US" sz="3200" dirty="0" err="1" smtClean="0"/>
              <a:t>Durov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2492896"/>
            <a:ext cx="26035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/>
              <a:t>А</a:t>
            </a:r>
            <a:r>
              <a:rPr lang="en-US" sz="6000" dirty="0" err="1" smtClean="0"/>
              <a:t>uction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17331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воя-Игра-Аукцион-_2013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844823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Where was created the first book?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33110624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24518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China</a:t>
            </a:r>
            <a:endParaRPr lang="ru-RU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2656"/>
            <a:ext cx="5624604" cy="4276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2368848"/>
            <a:ext cx="5328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What is the Internet?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926509619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2038044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Global Network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430861"/>
            <a:ext cx="6480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People from THIS country invented the Internet.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155505421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19872" y="1580348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USA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628800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In THIS </a:t>
            </a:r>
            <a:r>
              <a:rPr lang="en-US" sz="4000" dirty="0" smtClean="0"/>
              <a:t>encyclopedia  everybody can make corrections.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24690477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0728"/>
            <a:ext cx="5597352" cy="314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98884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What are the three popular social network?</a:t>
            </a:r>
          </a:p>
        </p:txBody>
      </p:sp>
    </p:spTree>
    <p:extLst>
      <p:ext uri="{BB962C8B-B14F-4D97-AF65-F5344CB8AC3E}">
        <p14:creationId xmlns:p14="http://schemas.microsoft.com/office/powerpoint/2010/main" xmlns="" val="22898521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74" y="2204864"/>
            <a:ext cx="8714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W</a:t>
            </a:r>
            <a:r>
              <a:rPr lang="en-US" sz="4000" dirty="0" smtClean="0"/>
              <a:t>hat was the </a:t>
            </a:r>
            <a:r>
              <a:rPr lang="en-US" sz="4000" dirty="0"/>
              <a:t>Emperor of </a:t>
            </a:r>
            <a:r>
              <a:rPr lang="en-US" sz="4000" dirty="0" smtClean="0"/>
              <a:t>Russia,  when the first newspaper was printed?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70457786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Peter the First</a:t>
            </a:r>
            <a:endParaRPr lang="ru-RU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2656"/>
            <a:ext cx="3239685" cy="419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2274838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>
                <a:solidFill>
                  <a:prstClr val="white"/>
                </a:solidFill>
              </a:rPr>
              <a:t>What are the three popular </a:t>
            </a:r>
            <a:r>
              <a:rPr lang="en-US" sz="4800" dirty="0" smtClean="0">
                <a:solidFill>
                  <a:prstClr val="white"/>
                </a:solidFill>
              </a:rPr>
              <a:t>magazines?</a:t>
            </a:r>
            <a:endParaRPr 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73531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224"/>
          <a:stretch/>
        </p:blipFill>
        <p:spPr bwMode="auto">
          <a:xfrm>
            <a:off x="2895292" y="2132856"/>
            <a:ext cx="3305175" cy="2799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764704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What is this book?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9700026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4664"/>
            <a:ext cx="3005334" cy="433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492896"/>
            <a:ext cx="5993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THIS </a:t>
            </a:r>
            <a:r>
              <a:rPr lang="en-US" sz="3600" dirty="0"/>
              <a:t>newspaper is the </a:t>
            </a:r>
            <a:r>
              <a:rPr lang="en-US" sz="3600" dirty="0" smtClean="0"/>
              <a:t>thickest.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50967564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2060848"/>
            <a:ext cx="49512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«</a:t>
            </a:r>
            <a:r>
              <a:rPr lang="en-US" sz="4000" dirty="0" smtClean="0"/>
              <a:t>The New</a:t>
            </a:r>
            <a:r>
              <a:rPr lang="ru-RU" sz="4000" dirty="0" smtClean="0"/>
              <a:t>-</a:t>
            </a:r>
            <a:r>
              <a:rPr lang="en-US" sz="4000" dirty="0" smtClean="0"/>
              <a:t>York Times</a:t>
            </a:r>
            <a:r>
              <a:rPr lang="ru-RU" sz="4000" dirty="0" smtClean="0"/>
              <a:t>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6952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226</Words>
  <Application>Microsoft Office PowerPoint</Application>
  <PresentationFormat>Экран (4:3)</PresentationFormat>
  <Paragraphs>62</Paragraphs>
  <Slides>42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Mass Media </vt:lpstr>
      <vt:lpstr>Round 1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Азалия Закирова</dc:creator>
  <cp:lastModifiedBy>User</cp:lastModifiedBy>
  <cp:revision>40</cp:revision>
  <dcterms:created xsi:type="dcterms:W3CDTF">2017-10-25T09:09:11Z</dcterms:created>
  <dcterms:modified xsi:type="dcterms:W3CDTF">2017-10-27T07:54:31Z</dcterms:modified>
</cp:coreProperties>
</file>