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6" r:id="rId14"/>
    <p:sldId id="258" r:id="rId15"/>
    <p:sldId id="259" r:id="rId16"/>
    <p:sldId id="260" r:id="rId17"/>
    <p:sldId id="261" r:id="rId18"/>
    <p:sldId id="262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46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38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1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85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761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29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1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50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13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68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26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83E38-DE3C-4F93-A4DD-B78BF2DF40B4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0EE75-64DB-4C1E-B47B-43892F0F66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4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rfclipart.com/image/big/3d-1b-56/dairy-products-jug-of-milk-cheese-and-butter-Download-Royalty-free-Vector-File-EPS-563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280920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0038" y="264848"/>
            <a:ext cx="85337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қылған материал бойынша</a:t>
            </a:r>
          </a:p>
          <a:p>
            <a:pPr algn="ctr"/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білімдерін тексеру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8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жар\Desktop\Ашық сабақ\30a4f234d86c873e899b87436af141e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09" y="332656"/>
            <a:ext cx="8267615" cy="60486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5373216"/>
            <a:ext cx="69253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Қарама қарсы сұрақтар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98" y="50004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596" y="503023"/>
            <a:ext cx="84638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халқы түйені қалай атайды?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1500174"/>
            <a:ext cx="54362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(Қазақ халқы түйені “дала кемесі” деген)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4348" y="503023"/>
            <a:ext cx="81781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Түйенің қандай ерекше қасиеті бар?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0450" y="1785926"/>
            <a:ext cx="67637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(Ол шөлге шыдамды, жүк артса – көлік,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жесе – ет, ал жүні киімге жараған)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004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5786" y="503023"/>
            <a:ext cx="8106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Сиыр малының қандай пайдасы бар?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7216" y="2492896"/>
            <a:ext cx="649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Сиырдың терісінен құдықтан су тартатын ыдыс, қымыз ашытатын саба, сусын қоятын торсық жасаған. Тезегін отын ретінде пайдаланған, егіншілікте тыңайтқыш ретінде пайдаланған.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034" y="503023"/>
            <a:ext cx="83924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Сиырдың мүйізінен не жасаған?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1714488"/>
            <a:ext cx="4554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(Мүйізінен тарақ жасаған)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50004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596" y="503023"/>
            <a:ext cx="8463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Қойдың жүнінен қандай бұйымдар жасауға болады?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071678"/>
            <a:ext cx="505414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(Қойдың  жүнінен киіз басып,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жіп иіріп, бау жасаған, кілем,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текемет жасаған)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282" y="503023"/>
            <a:ext cx="8678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халқы қой мен ешкіні қалай қабылдаған?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2143116"/>
            <a:ext cx="541789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(Қазақ халқы қой мен ешкіні</a:t>
            </a:r>
          </a:p>
          <a:p>
            <a:r>
              <a:rPr lang="kk-KZ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уақ мал” деп атайды)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282" y="503023"/>
            <a:ext cx="8678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Ешкіге байланысты қалыптасқан қандай сөз бар?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5055" y="1928802"/>
            <a:ext cx="761894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(Ешкіні “жеңілтек мал” деп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есептеген, себебі мінезі ұшқалақ,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шыдамсыз баланы: “ Ешкі құсап селтеңдеп” 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 ешкіге теңеген)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720" y="503023"/>
            <a:ext cx="8606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Жылқының пайдасы қандай?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1643050"/>
            <a:ext cx="5147628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(Жылқы жүйрік, әрі өте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 мал. Оны салт мінген,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көлік ретінде де пайдаланған.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Жылқының қымызын емге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пайдаланған. Жылқының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 – құйрығынан арқан-жіп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еседі, етінен қазы-қарта, 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жал-жая жасайды)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57166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503023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Жылқының пірі?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988840"/>
            <a:ext cx="52277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(Жылқының пірі – Қамбар ата)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33265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6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Қойдың пірі?</a:t>
            </a:r>
            <a:endParaRPr lang="ru-RU" sz="6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1988840"/>
            <a:ext cx="4591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(Қойдың пірі – Шопан ата)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20480" y="503023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үйіңе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құт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Ішсең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ас,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ұйтсаң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айран.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Шайқасан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май,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Қатса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тәтті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шәй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Ішіп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терлеп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тепшіп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Көңілің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68344" y="3191956"/>
            <a:ext cx="881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Сүт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340768"/>
            <a:ext cx="741682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ішсе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шайын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үрлейді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Ыстық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шайға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май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қосса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күймейді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effectLst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8515" y="2438269"/>
            <a:ext cx="1526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 май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5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5570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83768" y="1268760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Балдан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тәтті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қаймақ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жегенім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айлап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сақтап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апам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20272" y="2420888"/>
            <a:ext cx="1239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Қаймақ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052736"/>
            <a:ext cx="51663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Ішіп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алсаң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қымызды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Тартқандайсың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қымызды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жүгіріп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бой-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бойлап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Кеткендейсің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той-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тойлап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Пай-пай,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шіркін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денсаулыққа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пайдасы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ай.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Дәрі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ішкенмен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сайма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сай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4005064"/>
            <a:ext cx="1151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Қымыз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73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980728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жарнаманың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шұбатта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Ауырған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Тыныстарың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Сарайыңды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ашатын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Сусыныңды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басатын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шұбатта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87250" y="4005064"/>
            <a:ext cx="1231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Шұбат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82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49694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340768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жейміз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дәмді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қышқыл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дейміз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Салма 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күшіңді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сындырасың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тісіңді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2564904"/>
            <a:ext cx="1061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Құрт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5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.depositphotos.com/1788799/1982/v/450/depositphotos_19828123-stock-illustration-dairy-product-cartoon-milk-chees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9928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573341"/>
            <a:ext cx="821103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8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</a:p>
          <a:p>
            <a:pPr algn="ctr"/>
            <a:r>
              <a:rPr lang="kk-KZ" sz="8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8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рақмет!</a:t>
            </a:r>
            <a:endParaRPr lang="ru-RU" sz="8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0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283</Words>
  <Application>Microsoft Office PowerPoint</Application>
  <PresentationFormat>Экран (4:3)</PresentationFormat>
  <Paragraphs>51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18шаяхметова</dc:creator>
  <cp:lastModifiedBy>18шаяхметова</cp:lastModifiedBy>
  <cp:revision>19</cp:revision>
  <dcterms:created xsi:type="dcterms:W3CDTF">2018-02-14T09:29:29Z</dcterms:created>
  <dcterms:modified xsi:type="dcterms:W3CDTF">2018-03-14T10:41:20Z</dcterms:modified>
</cp:coreProperties>
</file>