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2" r:id="rId5"/>
    <p:sldId id="258" r:id="rId6"/>
    <p:sldId id="263" r:id="rId7"/>
    <p:sldId id="259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C586-6755-4D18-8F4E-227C3BBE982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39E1C-CEF6-45E7-BF15-579D0A034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979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C586-6755-4D18-8F4E-227C3BBE982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39E1C-CEF6-45E7-BF15-579D0A034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919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C586-6755-4D18-8F4E-227C3BBE982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39E1C-CEF6-45E7-BF15-579D0A034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572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C586-6755-4D18-8F4E-227C3BBE982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39E1C-CEF6-45E7-BF15-579D0A034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018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C586-6755-4D18-8F4E-227C3BBE982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39E1C-CEF6-45E7-BF15-579D0A034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748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C586-6755-4D18-8F4E-227C3BBE982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39E1C-CEF6-45E7-BF15-579D0A034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31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C586-6755-4D18-8F4E-227C3BBE982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39E1C-CEF6-45E7-BF15-579D0A034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975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C586-6755-4D18-8F4E-227C3BBE982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39E1C-CEF6-45E7-BF15-579D0A034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877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C586-6755-4D18-8F4E-227C3BBE982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39E1C-CEF6-45E7-BF15-579D0A034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487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C586-6755-4D18-8F4E-227C3BBE982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39E1C-CEF6-45E7-BF15-579D0A034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973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3C586-6755-4D18-8F4E-227C3BBE982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C39E1C-CEF6-45E7-BF15-579D0A034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398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3C586-6755-4D18-8F4E-227C3BBE982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39E1C-CEF6-45E7-BF15-579D0A0341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33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image" Target="../media/image3.emf"/><Relationship Id="rId7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10" Type="http://schemas.openxmlformats.org/officeDocument/2006/relationships/image" Target="../media/image10.emf"/><Relationship Id="rId4" Type="http://schemas.openxmlformats.org/officeDocument/2006/relationships/image" Target="../media/image4.emf"/><Relationship Id="rId9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5" Type="http://schemas.openxmlformats.org/officeDocument/2006/relationships/image" Target="../media/image20.emf"/><Relationship Id="rId4" Type="http://schemas.openxmlformats.org/officeDocument/2006/relationships/image" Target="../media/image19.emf"/><Relationship Id="rId9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26.emf"/><Relationship Id="rId7" Type="http://schemas.openxmlformats.org/officeDocument/2006/relationships/image" Target="../media/image30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10" Type="http://schemas.openxmlformats.org/officeDocument/2006/relationships/image" Target="../media/image33.emf"/><Relationship Id="rId4" Type="http://schemas.openxmlformats.org/officeDocument/2006/relationships/image" Target="../media/image27.emf"/><Relationship Id="rId9" Type="http://schemas.openxmlformats.org/officeDocument/2006/relationships/image" Target="../media/image3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71" y="1052736"/>
            <a:ext cx="8683205" cy="4437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882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836712"/>
            <a:ext cx="8229600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639" y="4941167"/>
            <a:ext cx="5653981" cy="1342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725144"/>
            <a:ext cx="5942013" cy="141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725144"/>
            <a:ext cx="5942013" cy="141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872756"/>
            <a:ext cx="5942013" cy="141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4906961"/>
            <a:ext cx="5942013" cy="141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044" y="4911716"/>
            <a:ext cx="5942013" cy="141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872756"/>
            <a:ext cx="5942013" cy="141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848483"/>
            <a:ext cx="5942013" cy="141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5162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9040047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8564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 Musical box</a:t>
            </a:r>
          </a:p>
          <a:p>
            <a:r>
              <a:rPr lang="en-US" dirty="0" smtClean="0"/>
              <a:t>2 Elephant</a:t>
            </a:r>
          </a:p>
          <a:p>
            <a:r>
              <a:rPr lang="en-US" dirty="0" smtClean="0"/>
              <a:t>3 Rocking horse</a:t>
            </a:r>
          </a:p>
          <a:p>
            <a:r>
              <a:rPr lang="en-US" dirty="0" smtClean="0"/>
              <a:t>4 Tea set</a:t>
            </a:r>
          </a:p>
          <a:p>
            <a:r>
              <a:rPr lang="en-US" dirty="0" smtClean="0"/>
              <a:t>5 </a:t>
            </a:r>
            <a:r>
              <a:rPr lang="en-US" dirty="0" err="1" smtClean="0"/>
              <a:t>Aeroplane</a:t>
            </a:r>
            <a:endParaRPr lang="en-US" dirty="0" smtClean="0"/>
          </a:p>
          <a:p>
            <a:r>
              <a:rPr lang="en-US" dirty="0" smtClean="0"/>
              <a:t>6 Ball</a:t>
            </a:r>
          </a:p>
          <a:p>
            <a:r>
              <a:rPr lang="en-US" dirty="0" smtClean="0"/>
              <a:t>7 Doll</a:t>
            </a:r>
          </a:p>
          <a:p>
            <a:r>
              <a:rPr lang="en-US" dirty="0" smtClean="0"/>
              <a:t>8 Train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9812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8846203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3437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19289"/>
            <a:ext cx="8229600" cy="4287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276872"/>
            <a:ext cx="5942013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39" y="2802045"/>
            <a:ext cx="5942013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091" y="4437112"/>
            <a:ext cx="5942013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310713"/>
            <a:ext cx="5942013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945780"/>
            <a:ext cx="5942013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920722"/>
            <a:ext cx="5942013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259535"/>
            <a:ext cx="5942013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873969"/>
            <a:ext cx="5942013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845" y="4856632"/>
            <a:ext cx="5942013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845737"/>
            <a:ext cx="5942013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7" name="Picture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1" y="3259535"/>
            <a:ext cx="5942013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8" name="Picture 1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369" y="4365300"/>
            <a:ext cx="5942013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3613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35" y="1196752"/>
            <a:ext cx="9102436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6917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22" y="980727"/>
            <a:ext cx="8657150" cy="5485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987" y="2445543"/>
            <a:ext cx="5942013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404" y="3068960"/>
            <a:ext cx="5942013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560291"/>
            <a:ext cx="5942013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051623"/>
            <a:ext cx="5942013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404" y="4618360"/>
            <a:ext cx="5942013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157388"/>
            <a:ext cx="5942013" cy="982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5877272"/>
            <a:ext cx="6646863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2163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73" y="1124744"/>
            <a:ext cx="8967182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1398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33" y="764704"/>
            <a:ext cx="8847167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988839"/>
            <a:ext cx="7006903" cy="809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414633"/>
            <a:ext cx="6646863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795" y="2924944"/>
            <a:ext cx="6646863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054" y="3449782"/>
            <a:ext cx="6646863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988" y="3881871"/>
            <a:ext cx="6646863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619" y="4437112"/>
            <a:ext cx="6646863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794" y="4941168"/>
            <a:ext cx="6646863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6546" y="5445224"/>
            <a:ext cx="6646863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2691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Д/З</a:t>
            </a:r>
          </a:p>
          <a:p>
            <a:r>
              <a:rPr lang="ru-RU" dirty="0" smtClean="0"/>
              <a:t>Стр.66-67, прочитать сказку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40645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24</Words>
  <Application>Microsoft Office PowerPoint</Application>
  <PresentationFormat>Экран (4:3)</PresentationFormat>
  <Paragraphs>10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Александр</cp:lastModifiedBy>
  <cp:revision>3</cp:revision>
  <dcterms:created xsi:type="dcterms:W3CDTF">2018-03-01T15:23:56Z</dcterms:created>
  <dcterms:modified xsi:type="dcterms:W3CDTF">2018-03-01T15:49:03Z</dcterms:modified>
</cp:coreProperties>
</file>