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99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691" autoAdjust="0"/>
  </p:normalViewPr>
  <p:slideViewPr>
    <p:cSldViewPr>
      <p:cViewPr varScale="1">
        <p:scale>
          <a:sx n="102" d="100"/>
          <a:sy n="102" d="100"/>
        </p:scale>
        <p:origin x="-2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87313"/>
            <a:ext cx="7772400" cy="1470025"/>
          </a:xfrm>
          <a:solidFill>
            <a:schemeClr val="bg1">
              <a:alpha val="39999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24325"/>
            <a:ext cx="6400800" cy="1752600"/>
          </a:xfrm>
          <a:ln w="9525">
            <a:noFill/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93CD94E-DCDD-486A-A626-2566B3C75C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3BB96-C8DB-4F95-A273-91A7D6680B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F4F96-149F-4DC2-9A08-E646F8316E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84EFF-B507-4705-914F-C7DD0B0564A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08507-B3C0-4EA5-A7C1-E1B8E6ED60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BF445-FD4C-403A-B128-7890C44232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4BAAF-130B-42FE-8DA1-5A27D5E50E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2E7CE-413C-496C-B85C-4B1703B567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53303-2735-459A-AD99-741252725C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B8159-BE85-440A-BAAC-9C78F090E5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3868E-FCA1-40AE-9B8A-32A0C2B442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nt1234ыярфенш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2335213" cy="179863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3175">
            <a:solidFill>
              <a:srgbClr val="3399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BEB40E70-F103-45BE-9E54-A9DE9D94340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busyteacher.org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youtube.com/user/EnglishMeetin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esl.cerebralideas.com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interpals.net/Ksusha1313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learnamericanenglishonline.com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elllo.org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my-english-dictionary.com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youtube.com/user/learnamericanenglish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bbc.co.uk/russian/learning_english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youtube.com/user/Linguaspectrum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los-ameriki.ru/archive/made-in-usa/latest/1612/3528.html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pearsonelt.com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esl-lab.com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eal-english.com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youtube.com/user/skurapaty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britishcouncil.org/teach-english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englishclub.com/teach-english.htm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newyorker.com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thetimes.co.uk/tto/news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vid.com/english-lesson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Интернет ресурсы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63146" y="4201263"/>
            <a:ext cx="508062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изучения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Иностранного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языка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5644"/>
            <a:ext cx="9144000" cy="42708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" y="1515644"/>
            <a:ext cx="9086400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3" y="1515644"/>
            <a:ext cx="9016154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0" y="1515644"/>
            <a:ext cx="8989420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3708"/>
            <a:ext cx="9144000" cy="41946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" y="1515644"/>
            <a:ext cx="9130463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" y="1515644"/>
            <a:ext cx="9034146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3245"/>
            <a:ext cx="9144000" cy="421560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5" y="1515644"/>
            <a:ext cx="9103390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9715"/>
            <a:ext cx="9144000" cy="42626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" y="1515644"/>
            <a:ext cx="9046046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" y="1515644"/>
            <a:ext cx="9059497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6" y="1515644"/>
            <a:ext cx="9074627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2" y="1515644"/>
            <a:ext cx="9032595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" y="1515644"/>
            <a:ext cx="9130463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3" y="1515644"/>
            <a:ext cx="9089853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6" y="1515644"/>
            <a:ext cx="9116927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6091"/>
            <a:ext cx="9144000" cy="42699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" y="1515644"/>
            <a:ext cx="9061134" cy="42708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6263" y="3244334"/>
            <a:ext cx="4275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http://www.engvid.com/english-lessons/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 globalization">
  <a:themeElements>
    <a:clrScheme name="Edu globaliz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du globalizatio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u globaliz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 globalization</Template>
  <TotalTime>106</TotalTime>
  <Words>10</Words>
  <Application>Microsoft Office PowerPoint</Application>
  <PresentationFormat>Экран (4:3)</PresentationFormat>
  <Paragraphs>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Edu globalization</vt:lpstr>
      <vt:lpstr>Интернет ресурсы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ресурсы</dc:title>
  <dc:creator>Nout4</dc:creator>
  <cp:lastModifiedBy>Admin</cp:lastModifiedBy>
  <cp:revision>25</cp:revision>
  <dcterms:created xsi:type="dcterms:W3CDTF">2013-12-30T12:13:06Z</dcterms:created>
  <dcterms:modified xsi:type="dcterms:W3CDTF">2015-01-20T20:42:31Z</dcterms:modified>
</cp:coreProperties>
</file>