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9" r:id="rId4"/>
    <p:sldId id="275" r:id="rId5"/>
    <p:sldId id="262" r:id="rId6"/>
    <p:sldId id="260" r:id="rId7"/>
    <p:sldId id="263" r:id="rId8"/>
    <p:sldId id="276" r:id="rId9"/>
    <p:sldId id="277" r:id="rId10"/>
    <p:sldId id="278" r:id="rId11"/>
    <p:sldId id="268" r:id="rId12"/>
    <p:sldId id="269" r:id="rId13"/>
    <p:sldId id="270" r:id="rId14"/>
    <p:sldId id="271" r:id="rId15"/>
    <p:sldId id="280" r:id="rId16"/>
    <p:sldId id="279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F11D01-E9AC-4647-83A9-1442C154B30D}" type="datetimeFigureOut">
              <a:rPr lang="ru-RU" smtClean="0"/>
              <a:t>15.09.2017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70BAB3-12B4-425F-9255-DC493416CA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62090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6F780-941E-4E27-AE9E-5E62C5E67423}" type="datetimeFigureOut">
              <a:rPr lang="ru-RU" smtClean="0"/>
              <a:t>15.09.2017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16062-29C3-4FC2-8C3C-AD0FF07446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16983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6F780-941E-4E27-AE9E-5E62C5E67423}" type="datetimeFigureOut">
              <a:rPr lang="ru-RU" smtClean="0"/>
              <a:t>15.09.2017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16062-29C3-4FC2-8C3C-AD0FF07446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13915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6F780-941E-4E27-AE9E-5E62C5E67423}" type="datetimeFigureOut">
              <a:rPr lang="ru-RU" smtClean="0"/>
              <a:t>15.09.2017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16062-29C3-4FC2-8C3C-AD0FF07446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51746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6F780-941E-4E27-AE9E-5E62C5E67423}" type="datetimeFigureOut">
              <a:rPr lang="ru-RU" smtClean="0"/>
              <a:t>15.09.2017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16062-29C3-4FC2-8C3C-AD0FF07446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74676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6F780-941E-4E27-AE9E-5E62C5E67423}" type="datetimeFigureOut">
              <a:rPr lang="ru-RU" smtClean="0"/>
              <a:t>15.09.2017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16062-29C3-4FC2-8C3C-AD0FF07446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5938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6F780-941E-4E27-AE9E-5E62C5E67423}" type="datetimeFigureOut">
              <a:rPr lang="ru-RU" smtClean="0"/>
              <a:t>15.09.2017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16062-29C3-4FC2-8C3C-AD0FF07446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85959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6F780-941E-4E27-AE9E-5E62C5E67423}" type="datetimeFigureOut">
              <a:rPr lang="ru-RU" smtClean="0"/>
              <a:t>15.09.2017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16062-29C3-4FC2-8C3C-AD0FF07446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97927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6F780-941E-4E27-AE9E-5E62C5E67423}" type="datetimeFigureOut">
              <a:rPr lang="ru-RU" smtClean="0"/>
              <a:t>15.09.2017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16062-29C3-4FC2-8C3C-AD0FF07446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81685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6F780-941E-4E27-AE9E-5E62C5E67423}" type="datetimeFigureOut">
              <a:rPr lang="ru-RU" smtClean="0"/>
              <a:t>15.09.2017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16062-29C3-4FC2-8C3C-AD0FF07446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6923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6F780-941E-4E27-AE9E-5E62C5E67423}" type="datetimeFigureOut">
              <a:rPr lang="ru-RU" smtClean="0"/>
              <a:t>15.09.2017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16062-29C3-4FC2-8C3C-AD0FF07446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96218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6F780-941E-4E27-AE9E-5E62C5E67423}" type="datetimeFigureOut">
              <a:rPr lang="ru-RU" smtClean="0"/>
              <a:t>15.09.2017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16062-29C3-4FC2-8C3C-AD0FF07446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55055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86F780-941E-4E27-AE9E-5E62C5E67423}" type="datetimeFigureOut">
              <a:rPr lang="ru-RU" smtClean="0"/>
              <a:t>15.09.2017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716062-29C3-4FC2-8C3C-AD0FF07446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7179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\Desktop\Documents\псссс\1218498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3994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83568" y="1859100"/>
            <a:ext cx="5588841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4000" b="1" i="1" dirty="0">
                <a:ln>
                  <a:solidFill>
                    <a:srgbClr val="0070C0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Проектная деятельность</a:t>
            </a:r>
          </a:p>
          <a:p>
            <a:pPr algn="ctr"/>
            <a:endParaRPr lang="kk-KZ" sz="4000" b="1" i="1" dirty="0">
              <a:ln>
                <a:solidFill>
                  <a:srgbClr val="0070C0"/>
                </a:solidFill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2400" b="1" i="1" dirty="0">
                <a:ln>
                  <a:solidFill>
                    <a:srgbClr val="0070C0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Из опыта работы учителя начальных классов Горр Т.В.</a:t>
            </a:r>
            <a:endParaRPr lang="ru-RU" sz="2400" b="1" i="1" dirty="0">
              <a:ln>
                <a:solidFill>
                  <a:srgbClr val="0070C0"/>
                </a:solidFill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813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а\Desktop\Documents\псссс\diplomas-de-preescolar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9557"/>
            <a:ext cx="9144000" cy="6877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55576" y="980728"/>
            <a:ext cx="756084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проектная деятельность?</a:t>
            </a:r>
          </a:p>
          <a:p>
            <a:pPr algn="just"/>
            <a:r>
              <a:rPr lang="ru-RU" sz="3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Проектная деятельность-это метод, который:</a:t>
            </a:r>
          </a:p>
          <a:p>
            <a:pPr algn="just"/>
            <a:r>
              <a:rPr lang="ru-RU" sz="2400" b="1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-раскрепощает ребенка;</a:t>
            </a:r>
          </a:p>
          <a:p>
            <a:pPr algn="just"/>
            <a:r>
              <a:rPr lang="ru-RU" sz="2400" b="1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-повышает уровень его познавательной активности, учебной мотивации;</a:t>
            </a:r>
          </a:p>
          <a:p>
            <a:pPr algn="just"/>
            <a:r>
              <a:rPr lang="ru-RU" sz="2400" b="1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-способствует эмоциональной уравновешенности и уверенности в своих силах</a:t>
            </a:r>
            <a:endParaRPr lang="ru-RU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70953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а\Desktop\Documents\псссс\eP2ydU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37650" cy="6853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691680" y="764704"/>
            <a:ext cx="604867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Дети младшего школьного возраста, как отмечают многие ученые, уже по природе своей исследователи.</a:t>
            </a:r>
          </a:p>
          <a:p>
            <a:pPr algn="just"/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Их влечет жажда новых впечатлений, любознательность, желание экспериментировать, самостоятельно искать истину.</a:t>
            </a:r>
            <a:endParaRPr lang="ru-RU" sz="3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13198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а\Desktop\Downloads\садик\Новая папка\hello_html_3bf1e16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403648" y="1897435"/>
            <a:ext cx="6624736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8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проект?</a:t>
            </a:r>
            <a:endParaRPr lang="ru-RU" sz="8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77664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а\Desktop\Documents\псссс\img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434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67358" y="1484784"/>
            <a:ext cx="871296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–это «пять» П:</a:t>
            </a:r>
          </a:p>
          <a:p>
            <a:r>
              <a:rPr lang="ru-RU" sz="4000" b="1" i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-проблема</a:t>
            </a:r>
          </a:p>
          <a:p>
            <a:pPr algn="ctr"/>
            <a:r>
              <a:rPr lang="ru-RU" sz="4000" b="1" i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-проектирование (планирование)</a:t>
            </a:r>
          </a:p>
          <a:p>
            <a:r>
              <a:rPr lang="ru-RU" sz="4000" b="1" i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-поиск информации</a:t>
            </a:r>
          </a:p>
          <a:p>
            <a:r>
              <a:rPr lang="ru-RU" sz="4000" b="1" i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-продукт</a:t>
            </a:r>
          </a:p>
          <a:p>
            <a:r>
              <a:rPr lang="ru-RU" sz="4000" b="1" i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-презентация</a:t>
            </a:r>
          </a:p>
        </p:txBody>
      </p:sp>
    </p:spTree>
    <p:extLst>
      <p:ext uri="{BB962C8B-B14F-4D97-AF65-F5344CB8AC3E}">
        <p14:creationId xmlns:p14="http://schemas.microsoft.com/office/powerpoint/2010/main" val="39666865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а\Desktop\Documents\псссс\1422285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95536" y="1124744"/>
            <a:ext cx="7845867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Проблемы начальной школы:</a:t>
            </a:r>
          </a:p>
          <a:p>
            <a:r>
              <a:rPr lang="kk-KZ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-низкая мотивация</a:t>
            </a:r>
          </a:p>
          <a:p>
            <a:r>
              <a:rPr lang="kk-KZ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-не могут применять знания</a:t>
            </a:r>
          </a:p>
          <a:p>
            <a:r>
              <a:rPr lang="kk-KZ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-не могут находить информацию</a:t>
            </a:r>
          </a:p>
          <a:p>
            <a:r>
              <a:rPr lang="kk-KZ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-не могут интегрировать знания</a:t>
            </a:r>
          </a:p>
          <a:p>
            <a:r>
              <a:rPr lang="kk-KZ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-не приспособлены к активной деятельности</a:t>
            </a:r>
          </a:p>
          <a:p>
            <a:r>
              <a:rPr lang="kk-KZ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-не коммуникабельны</a:t>
            </a:r>
          </a:p>
          <a:p>
            <a:endParaRPr lang="ru-RU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43962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а\Desktop\Documents\псссс\paper-clip-border-ppt-backgrounds-powerpoin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11560" y="548680"/>
            <a:ext cx="763284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 наличие социально значимой для ребенка проблемы.</a:t>
            </a:r>
          </a:p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Выполнение проекта начинается с планирования действий по разрешению проблем.</a:t>
            </a:r>
          </a:p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Каждый проект обязательно требует исследовательской работы учащихся.</a:t>
            </a:r>
          </a:p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Таким образом, отличительная черта проектной деятельности- ПОИСК ИНФОРМАЦИИ.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856AE5-969F-4BB0-90B0-2F7A0C8A4B1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2580005"/>
            <a:ext cx="7272808" cy="3852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4483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а\Desktop\Documents\псссс\_900314_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101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92510" y="860094"/>
            <a:ext cx="777686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ru-RU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Результатом работы над проектом является продукт.</a:t>
            </a:r>
            <a:endParaRPr lang="ru-RU" sz="20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0FF2F0F-ADD7-4E27-BE35-AB268A7055A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2924944"/>
            <a:ext cx="3600400" cy="280831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7014461-A9C6-4345-B61C-7BF068E9CEF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2196605"/>
            <a:ext cx="3528392" cy="2672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3510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а\Desktop\Documents\псссс\0_5487d_b30ecf74_S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6" y="-18256"/>
            <a:ext cx="9131424" cy="6863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3851920" y="3750754"/>
            <a:ext cx="468052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4000" b="1" i="1" kern="1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  <a:latin typeface="Times New Roman"/>
                <a:ea typeface="Times New Roman"/>
              </a:rPr>
              <a:t>Подготовленный продукт должен быть представлен общественности</a:t>
            </a:r>
            <a:endParaRPr lang="ru-RU" sz="2000" dirty="0">
              <a:solidFill>
                <a:srgbClr val="0070C0"/>
              </a:solidFill>
              <a:effectLst/>
              <a:latin typeface="Times New Roman"/>
              <a:ea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280E723-266E-467A-9FAD-2F1393B5F96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116632"/>
            <a:ext cx="4216702" cy="279561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EEEF4A2-71DF-45B5-A47E-088761070BF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16632"/>
            <a:ext cx="3158827" cy="209063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1C497BC-8569-4C27-BFE1-455BE4924FB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210628"/>
            <a:ext cx="3600400" cy="2790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8156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а\Desktop\Documents\псссс\3551847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36" y="-555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971600" y="476672"/>
            <a:ext cx="6984776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2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Посредственный учитель</a:t>
            </a:r>
          </a:p>
          <a:p>
            <a:pPr algn="just"/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излагает.</a:t>
            </a:r>
          </a:p>
          <a:p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Хороший учитель                                                                         объясняет.</a:t>
            </a:r>
          </a:p>
          <a:p>
            <a:pPr algn="ctr"/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Выдающийся учитель                                                  показывает.</a:t>
            </a:r>
          </a:p>
          <a:p>
            <a:pPr algn="r"/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Великий учитель</a:t>
            </a:r>
          </a:p>
          <a:p>
            <a:pPr algn="r"/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вдохновляет.</a:t>
            </a:r>
          </a:p>
          <a:p>
            <a:pPr algn="just"/>
            <a:endParaRPr lang="ru-RU" sz="2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Уильям Уорд</a:t>
            </a:r>
            <a:endParaRPr lang="ru-RU" sz="24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44B74F2-8179-40A6-BBE1-5EE78BC4E88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857250"/>
            <a:ext cx="2376264" cy="163564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B7CD722-EDB8-4FC7-B478-D7ADA6BE95D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3789040"/>
            <a:ext cx="3744416" cy="2211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5404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а\Desktop\садик\Новая папка\29968_html_3de283b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" y="0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495AA0D-EC74-4808-A194-93731C27F26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421303" y="536637"/>
            <a:ext cx="1779662" cy="2592288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2D64D06-F6A9-461B-92E4-6F273B70EA8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784" y="260648"/>
            <a:ext cx="3080941" cy="504056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93BC832-F19B-41B9-B34E-632C7C68E0F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9543" y="66811"/>
            <a:ext cx="2304255" cy="326089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398CEDA-12D1-4790-A759-25B26B42F5F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1911" y="66810"/>
            <a:ext cx="2736304" cy="206604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84D2991-BDA1-400D-804B-66AB63730E3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2996952"/>
            <a:ext cx="2619897" cy="1995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2517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а\Desktop\садик\Новая папка\hqdefault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88" b="13123"/>
          <a:stretch/>
        </p:blipFill>
        <p:spPr bwMode="auto">
          <a:xfrm>
            <a:off x="-17140" y="0"/>
            <a:ext cx="91762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5087C3B-07AD-480D-93F8-9259C007C73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0"/>
            <a:ext cx="3744416" cy="5013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17767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а\Desktop\садик\Новая папка\maxresdefaul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28BF83F-EF92-48CD-B40E-FCF8691329E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332656"/>
            <a:ext cx="3600400" cy="5544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38112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а\Desktop\Documents\псссс\zastavka-dlya-slaydov-detskiy-sad-47842-larg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0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1985F5B-59B4-4CFE-8421-DE8474D4011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857250"/>
            <a:ext cx="6336704" cy="4083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8683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а\Desktop\Documents\псссс\see.ph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255"/>
            <a:ext cx="9144000" cy="6848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23528" y="332656"/>
            <a:ext cx="5904656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Главное для учителя- помнить, что все учащиеся-звезды,</a:t>
            </a:r>
          </a:p>
          <a:p>
            <a:pPr algn="just"/>
            <a:r>
              <a:rPr lang="ru-RU" sz="32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Маленькие и большие,</a:t>
            </a:r>
          </a:p>
          <a:p>
            <a:pPr algn="just"/>
            <a:r>
              <a:rPr lang="ru-RU" sz="32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Близкие и далёкие,</a:t>
            </a:r>
          </a:p>
          <a:p>
            <a:pPr algn="just"/>
            <a:r>
              <a:rPr lang="ru-RU" sz="32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Но одинаково красивые.</a:t>
            </a:r>
          </a:p>
          <a:p>
            <a:pPr algn="just"/>
            <a:r>
              <a:rPr lang="ru-RU" sz="32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Каждая звёздочка выбирает свою траекторию полета.</a:t>
            </a:r>
          </a:p>
          <a:p>
            <a:pPr algn="just"/>
            <a:r>
              <a:rPr lang="ru-RU" sz="32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Каждая звёздочка мечтает сиять.</a:t>
            </a:r>
          </a:p>
          <a:p>
            <a:pPr algn="just"/>
            <a:r>
              <a:rPr lang="ru-RU" sz="32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 наша задача- помочь ученикам в этом.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ABA7779-2FD2-45E8-81B4-174BCC68188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9304" y="188640"/>
            <a:ext cx="2808312" cy="3645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8198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C:\Users\а\Desktop\садик\Новая папка\57948864c3b1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0" y="1910"/>
            <a:ext cx="9142090" cy="6856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80467" y="980728"/>
            <a:ext cx="8784976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</a:p>
          <a:p>
            <a:pPr algn="just"/>
            <a:r>
              <a:rPr lang="ru-RU" sz="48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</a:p>
          <a:p>
            <a:pPr algn="just"/>
            <a:endParaRPr lang="ru-RU" sz="48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48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48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Творческих успехов!</a:t>
            </a:r>
          </a:p>
        </p:txBody>
      </p:sp>
    </p:spTree>
    <p:extLst>
      <p:ext uri="{BB962C8B-B14F-4D97-AF65-F5344CB8AC3E}">
        <p14:creationId xmlns:p14="http://schemas.microsoft.com/office/powerpoint/2010/main" val="398859711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269</TotalTime>
  <Words>261</Words>
  <Application>Microsoft Office PowerPoint</Application>
  <PresentationFormat>Экран (4:3)</PresentationFormat>
  <Paragraphs>56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0" baseType="lpstr"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мока</dc:creator>
  <cp:lastModifiedBy>Tanja</cp:lastModifiedBy>
  <cp:revision>31</cp:revision>
  <dcterms:created xsi:type="dcterms:W3CDTF">2017-04-12T17:08:38Z</dcterms:created>
  <dcterms:modified xsi:type="dcterms:W3CDTF">2017-09-15T12:02:45Z</dcterms:modified>
</cp:coreProperties>
</file>