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4F116BC-9A08-4E72-B488-DCEE2037A1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6ED58-DC0F-4CB9-B231-7B2EDAB47B7D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1DE66-4A26-446F-B8F2-051FA15223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gi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14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</p:spPr>
      </p:pic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0" y="188913"/>
            <a:ext cx="8996363" cy="6669087"/>
            <a:chOff x="-1" y="2"/>
            <a:chExt cx="9207569" cy="6952246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170197" y="-170196"/>
              <a:ext cx="2466909" cy="2807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 flipV="1">
              <a:off x="6550585" y="-51716"/>
              <a:ext cx="2541664" cy="2645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 flipH="1" flipV="1">
              <a:off x="6980368" y="4725047"/>
              <a:ext cx="2018402" cy="2435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 flipH="1">
              <a:off x="88112" y="4420251"/>
              <a:ext cx="2349637" cy="252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714480" y="857232"/>
            <a:ext cx="525621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k-KZ" sz="2800" b="1" i="1" dirty="0">
                <a:solidFill>
                  <a:srgbClr val="3366FF"/>
                </a:solidFill>
                <a:latin typeface="Times New Roman" pitchFamily="18" charset="0"/>
              </a:rPr>
              <a:t>“Т.Ізтілеуов атындағы №29 қазақ орта мектебі” мемлекеттік </a:t>
            </a:r>
            <a:r>
              <a:rPr lang="kk-KZ" sz="2800" b="1" i="1" dirty="0" smtClean="0">
                <a:solidFill>
                  <a:srgbClr val="3366FF"/>
                </a:solidFill>
                <a:latin typeface="Times New Roman" pitchFamily="18" charset="0"/>
              </a:rPr>
              <a:t>мекемесі</a:t>
            </a:r>
            <a:endParaRPr lang="ru-RU" sz="2800" b="1" i="1" dirty="0">
              <a:solidFill>
                <a:srgbClr val="3366FF"/>
              </a:solidFill>
              <a:latin typeface="Times New Roman" pitchFamily="18" charset="0"/>
            </a:endParaRPr>
          </a:p>
        </p:txBody>
      </p:sp>
      <p:pic>
        <p:nvPicPr>
          <p:cNvPr id="11" name="Picture 15" descr="99763za7tvfxv0wxn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4292600"/>
            <a:ext cx="1744663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99763za7tvfxv0wxn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214818"/>
            <a:ext cx="1744663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6" descr="99763za7tvfxv0wxn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4292600"/>
            <a:ext cx="1744663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357290" y="2500306"/>
            <a:ext cx="655500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10 «Ә» </a:t>
            </a:r>
            <a:r>
              <a:rPr lang="ru-RU" sz="7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сыныбы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M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grpSp>
        <p:nvGrpSpPr>
          <p:cNvPr id="86" name="Group 4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87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89" name="Picture 6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" name="Picture 7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8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8" name="Picture 9" descr="пгшлпгш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8" name="Picture 4" descr="C:\Documents and Settings\User\Рабочий стол\гулмира апай\DSCF0081.JPG"/>
          <p:cNvPicPr>
            <a:picLocks noChangeAspect="1" noChangeArrowheads="1"/>
          </p:cNvPicPr>
          <p:nvPr/>
        </p:nvPicPr>
        <p:blipFill>
          <a:blip r:embed="rId4" cstate="print"/>
          <a:srcRect t="23220" b="17955"/>
          <a:stretch>
            <a:fillRect/>
          </a:stretch>
        </p:blipFill>
        <p:spPr bwMode="auto">
          <a:xfrm>
            <a:off x="1285852" y="785794"/>
            <a:ext cx="6072230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5" name="Прямоугольник 94"/>
          <p:cNvSpPr/>
          <p:nvPr/>
        </p:nvSpPr>
        <p:spPr>
          <a:xfrm>
            <a:off x="2420183" y="4929198"/>
            <a:ext cx="58067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Дәстүрлі</a:t>
            </a:r>
            <a:r>
              <a:rPr lang="kk-KZ" sz="36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сабақ үстінде</a:t>
            </a:r>
            <a:endParaRPr lang="ru-RU" sz="36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исунок1оо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33CC"/>
              </a:gs>
            </a:gsLst>
            <a:path path="shape">
              <a:fillToRect l="50000" t="50000" r="50000" b="50000"/>
            </a:path>
          </a:gradFill>
        </p:spPr>
      </p:pic>
      <p:pic>
        <p:nvPicPr>
          <p:cNvPr id="2051" name="Picture 3" descr="C:\Documents and Settings\User\Рабочий стол\гулмира апай\DSCF0060.JPG"/>
          <p:cNvPicPr>
            <a:picLocks noChangeAspect="1" noChangeArrowheads="1"/>
          </p:cNvPicPr>
          <p:nvPr/>
        </p:nvPicPr>
        <p:blipFill>
          <a:blip r:embed="rId3" cstate="print"/>
          <a:srcRect t="15789"/>
          <a:stretch>
            <a:fillRect/>
          </a:stretch>
        </p:blipFill>
        <p:spPr bwMode="auto">
          <a:xfrm>
            <a:off x="1714480" y="1071546"/>
            <a:ext cx="5429288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14348" y="4572008"/>
            <a:ext cx="80300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Сабақты топқа бөлініп </a:t>
            </a:r>
            <a:r>
              <a:rPr lang="ru-RU" sz="4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өтудеміз</a:t>
            </a:r>
            <a:endParaRPr lang="ru-RU" sz="4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28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(әдебиет сабағы</a:t>
            </a:r>
            <a:r>
              <a:rPr lang="ru-RU" sz="2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)</a:t>
            </a:r>
            <a:endParaRPr lang="ru-RU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5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85720" y="5318125"/>
          <a:ext cx="176371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Clip" r:id="rId3" imgW="3974471" imgH="3468986" progId="">
                  <p:embed/>
                </p:oleObj>
              </mc:Choice>
              <mc:Fallback>
                <p:oleObj name="Clip" r:id="rId3" imgW="3974471" imgH="3468986" progId="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5318125"/>
                        <a:ext cx="176371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8" name="Object 10"/>
          <p:cNvGraphicFramePr>
            <a:graphicFrameLocks noChangeAspect="1"/>
          </p:cNvGraphicFramePr>
          <p:nvPr/>
        </p:nvGraphicFramePr>
        <p:xfrm>
          <a:off x="7000892" y="5224463"/>
          <a:ext cx="1871662" cy="163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lip" r:id="rId5" imgW="3974471" imgH="3468986" progId="">
                  <p:embed/>
                </p:oleObj>
              </mc:Choice>
              <mc:Fallback>
                <p:oleObj name="Clip" r:id="rId5" imgW="3974471" imgH="3468986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92" y="5224463"/>
                        <a:ext cx="1871662" cy="163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Lov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092950" y="333375"/>
            <a:ext cx="1871663" cy="1820863"/>
          </a:xfrm>
          <a:prstGeom prst="rect">
            <a:avLst/>
          </a:prstGeom>
          <a:noFill/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9" name="Picture 6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7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8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" name="Picture 9" descr="пгшлпгш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Прямоугольник 11"/>
          <p:cNvSpPr/>
          <p:nvPr/>
        </p:nvSpPr>
        <p:spPr>
          <a:xfrm>
            <a:off x="214282" y="0"/>
            <a:ext cx="19752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Біз</a:t>
            </a:r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…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7" name="Picture 5" descr="DSCF0002"/>
          <p:cNvPicPr>
            <a:picLocks noChangeAspect="1" noChangeArrowheads="1"/>
          </p:cNvPicPr>
          <p:nvPr/>
        </p:nvPicPr>
        <p:blipFill>
          <a:blip r:embed="rId8" cstate="print"/>
          <a:srcRect l="27222" t="36130" r="5801"/>
          <a:stretch>
            <a:fillRect/>
          </a:stretch>
        </p:blipFill>
        <p:spPr bwMode="auto">
          <a:xfrm>
            <a:off x="214282" y="1285860"/>
            <a:ext cx="4071966" cy="3170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DSCF006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124" y="2000240"/>
            <a:ext cx="3885475" cy="2917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928794" y="5000636"/>
            <a:ext cx="47863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Өзіміз ізденеміз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055" name="Picture 6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6" name="Picture 7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7" name="Picture 8" descr="пгшлпгш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058" name="Picture 9" descr="пгшлпгш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8459788" y="260350"/>
            <a:ext cx="504825" cy="6192838"/>
            <a:chOff x="444" y="1161"/>
            <a:chExt cx="265" cy="3445"/>
          </a:xfrm>
        </p:grpSpPr>
        <p:sp>
          <p:nvSpPr>
            <p:cNvPr id="2061" name="Freeform 28"/>
            <p:cNvSpPr>
              <a:spLocks/>
            </p:cNvSpPr>
            <p:nvPr/>
          </p:nvSpPr>
          <p:spPr bwMode="auto">
            <a:xfrm rot="-5400000">
              <a:off x="553" y="1866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0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1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62"/>
                  </a:moveTo>
                  <a:lnTo>
                    <a:pt x="316" y="51"/>
                  </a:lnTo>
                  <a:lnTo>
                    <a:pt x="279" y="0"/>
                  </a:lnTo>
                  <a:lnTo>
                    <a:pt x="152" y="0"/>
                  </a:lnTo>
                  <a:lnTo>
                    <a:pt x="150" y="4"/>
                  </a:lnTo>
                  <a:lnTo>
                    <a:pt x="146" y="7"/>
                  </a:lnTo>
                  <a:lnTo>
                    <a:pt x="143" y="11"/>
                  </a:lnTo>
                  <a:lnTo>
                    <a:pt x="136" y="16"/>
                  </a:lnTo>
                  <a:lnTo>
                    <a:pt x="114" y="33"/>
                  </a:lnTo>
                  <a:lnTo>
                    <a:pt x="96" y="46"/>
                  </a:lnTo>
                  <a:lnTo>
                    <a:pt x="79" y="55"/>
                  </a:lnTo>
                  <a:lnTo>
                    <a:pt x="67" y="60"/>
                  </a:lnTo>
                  <a:lnTo>
                    <a:pt x="57" y="62"/>
                  </a:lnTo>
                  <a:lnTo>
                    <a:pt x="50" y="62"/>
                  </a:lnTo>
                  <a:lnTo>
                    <a:pt x="45" y="60"/>
                  </a:lnTo>
                  <a:lnTo>
                    <a:pt x="41" y="55"/>
                  </a:lnTo>
                  <a:lnTo>
                    <a:pt x="39" y="49"/>
                  </a:lnTo>
                  <a:lnTo>
                    <a:pt x="38" y="44"/>
                  </a:lnTo>
                  <a:lnTo>
                    <a:pt x="39" y="36"/>
                  </a:lnTo>
                  <a:lnTo>
                    <a:pt x="43" y="31"/>
                  </a:lnTo>
                  <a:lnTo>
                    <a:pt x="45" y="24"/>
                  </a:lnTo>
                  <a:lnTo>
                    <a:pt x="50" y="18"/>
                  </a:lnTo>
                  <a:lnTo>
                    <a:pt x="53" y="15"/>
                  </a:lnTo>
                  <a:lnTo>
                    <a:pt x="58" y="13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17" y="0"/>
                  </a:lnTo>
                  <a:lnTo>
                    <a:pt x="10" y="11"/>
                  </a:lnTo>
                  <a:lnTo>
                    <a:pt x="3" y="24"/>
                  </a:lnTo>
                  <a:lnTo>
                    <a:pt x="0" y="36"/>
                  </a:lnTo>
                  <a:lnTo>
                    <a:pt x="0" y="51"/>
                  </a:lnTo>
                  <a:lnTo>
                    <a:pt x="2" y="69"/>
                  </a:lnTo>
                  <a:lnTo>
                    <a:pt x="5" y="80"/>
                  </a:lnTo>
                  <a:lnTo>
                    <a:pt x="8" y="93"/>
                  </a:lnTo>
                  <a:lnTo>
                    <a:pt x="17" y="104"/>
                  </a:lnTo>
                  <a:lnTo>
                    <a:pt x="26" y="113"/>
                  </a:lnTo>
                  <a:lnTo>
                    <a:pt x="34" y="118"/>
                  </a:lnTo>
                  <a:lnTo>
                    <a:pt x="43" y="122"/>
                  </a:lnTo>
                  <a:lnTo>
                    <a:pt x="52" y="124"/>
                  </a:lnTo>
                  <a:lnTo>
                    <a:pt x="65" y="122"/>
                  </a:lnTo>
                  <a:lnTo>
                    <a:pt x="79" y="116"/>
                  </a:lnTo>
                  <a:lnTo>
                    <a:pt x="93" y="107"/>
                  </a:lnTo>
                  <a:lnTo>
                    <a:pt x="108" y="96"/>
                  </a:lnTo>
                  <a:lnTo>
                    <a:pt x="124" y="86"/>
                  </a:lnTo>
                  <a:lnTo>
                    <a:pt x="127" y="80"/>
                  </a:lnTo>
                  <a:lnTo>
                    <a:pt x="134" y="76"/>
                  </a:lnTo>
                  <a:lnTo>
                    <a:pt x="146" y="66"/>
                  </a:lnTo>
                  <a:lnTo>
                    <a:pt x="160" y="58"/>
                  </a:lnTo>
                  <a:lnTo>
                    <a:pt x="172" y="51"/>
                  </a:lnTo>
                  <a:lnTo>
                    <a:pt x="184" y="47"/>
                  </a:lnTo>
                  <a:lnTo>
                    <a:pt x="196" y="46"/>
                  </a:lnTo>
                  <a:lnTo>
                    <a:pt x="209" y="44"/>
                  </a:lnTo>
                  <a:lnTo>
                    <a:pt x="221" y="46"/>
                  </a:lnTo>
                  <a:lnTo>
                    <a:pt x="231" y="47"/>
                  </a:lnTo>
                  <a:lnTo>
                    <a:pt x="240" y="51"/>
                  </a:lnTo>
                  <a:lnTo>
                    <a:pt x="250" y="58"/>
                  </a:lnTo>
                  <a:lnTo>
                    <a:pt x="257" y="66"/>
                  </a:lnTo>
                  <a:lnTo>
                    <a:pt x="264" y="73"/>
                  </a:lnTo>
                  <a:lnTo>
                    <a:pt x="269" y="84"/>
                  </a:lnTo>
                  <a:lnTo>
                    <a:pt x="272" y="96"/>
                  </a:lnTo>
                  <a:lnTo>
                    <a:pt x="274" y="109"/>
                  </a:lnTo>
                  <a:lnTo>
                    <a:pt x="274" y="124"/>
                  </a:lnTo>
                  <a:lnTo>
                    <a:pt x="274" y="147"/>
                  </a:lnTo>
                  <a:lnTo>
                    <a:pt x="267" y="162"/>
                  </a:lnTo>
                  <a:lnTo>
                    <a:pt x="260" y="173"/>
                  </a:lnTo>
                  <a:lnTo>
                    <a:pt x="250" y="184"/>
                  </a:lnTo>
                  <a:lnTo>
                    <a:pt x="238" y="191"/>
                  </a:lnTo>
                  <a:lnTo>
                    <a:pt x="228" y="197"/>
                  </a:lnTo>
                  <a:lnTo>
                    <a:pt x="215" y="200"/>
                  </a:lnTo>
                  <a:lnTo>
                    <a:pt x="205" y="200"/>
                  </a:lnTo>
                  <a:lnTo>
                    <a:pt x="195" y="200"/>
                  </a:lnTo>
                  <a:lnTo>
                    <a:pt x="184" y="197"/>
                  </a:lnTo>
                  <a:lnTo>
                    <a:pt x="174" y="191"/>
                  </a:lnTo>
                  <a:lnTo>
                    <a:pt x="164" y="184"/>
                  </a:lnTo>
                  <a:lnTo>
                    <a:pt x="153" y="175"/>
                  </a:lnTo>
                  <a:lnTo>
                    <a:pt x="148" y="158"/>
                  </a:lnTo>
                  <a:lnTo>
                    <a:pt x="148" y="142"/>
                  </a:lnTo>
                  <a:lnTo>
                    <a:pt x="152" y="129"/>
                  </a:lnTo>
                  <a:lnTo>
                    <a:pt x="153" y="118"/>
                  </a:lnTo>
                  <a:lnTo>
                    <a:pt x="157" y="109"/>
                  </a:lnTo>
                  <a:lnTo>
                    <a:pt x="155" y="106"/>
                  </a:lnTo>
                  <a:lnTo>
                    <a:pt x="153" y="102"/>
                  </a:lnTo>
                  <a:lnTo>
                    <a:pt x="152" y="100"/>
                  </a:lnTo>
                  <a:lnTo>
                    <a:pt x="148" y="98"/>
                  </a:lnTo>
                  <a:lnTo>
                    <a:pt x="143" y="98"/>
                  </a:lnTo>
                  <a:lnTo>
                    <a:pt x="136" y="100"/>
                  </a:lnTo>
                  <a:lnTo>
                    <a:pt x="129" y="104"/>
                  </a:lnTo>
                  <a:lnTo>
                    <a:pt x="124" y="107"/>
                  </a:lnTo>
                  <a:lnTo>
                    <a:pt x="121" y="113"/>
                  </a:lnTo>
                  <a:lnTo>
                    <a:pt x="110" y="127"/>
                  </a:lnTo>
                  <a:lnTo>
                    <a:pt x="105" y="144"/>
                  </a:lnTo>
                  <a:lnTo>
                    <a:pt x="98" y="160"/>
                  </a:lnTo>
                  <a:lnTo>
                    <a:pt x="91" y="178"/>
                  </a:lnTo>
                  <a:lnTo>
                    <a:pt x="83" y="178"/>
                  </a:lnTo>
                  <a:lnTo>
                    <a:pt x="76" y="180"/>
                  </a:lnTo>
                  <a:lnTo>
                    <a:pt x="62" y="182"/>
                  </a:lnTo>
                  <a:lnTo>
                    <a:pt x="43" y="189"/>
                  </a:lnTo>
                  <a:lnTo>
                    <a:pt x="27" y="204"/>
                  </a:lnTo>
                  <a:lnTo>
                    <a:pt x="15" y="220"/>
                  </a:lnTo>
                  <a:lnTo>
                    <a:pt x="10" y="229"/>
                  </a:lnTo>
                  <a:lnTo>
                    <a:pt x="5" y="244"/>
                  </a:lnTo>
                  <a:lnTo>
                    <a:pt x="3" y="249"/>
                  </a:lnTo>
                  <a:lnTo>
                    <a:pt x="3" y="255"/>
                  </a:lnTo>
                  <a:lnTo>
                    <a:pt x="3" y="257"/>
                  </a:lnTo>
                  <a:lnTo>
                    <a:pt x="5" y="258"/>
                  </a:lnTo>
                  <a:lnTo>
                    <a:pt x="7" y="258"/>
                  </a:lnTo>
                  <a:lnTo>
                    <a:pt x="8" y="258"/>
                  </a:lnTo>
                  <a:lnTo>
                    <a:pt x="17" y="255"/>
                  </a:lnTo>
                  <a:lnTo>
                    <a:pt x="22" y="249"/>
                  </a:lnTo>
                  <a:lnTo>
                    <a:pt x="31" y="248"/>
                  </a:lnTo>
                  <a:lnTo>
                    <a:pt x="38" y="248"/>
                  </a:lnTo>
                  <a:lnTo>
                    <a:pt x="48" y="242"/>
                  </a:lnTo>
                  <a:lnTo>
                    <a:pt x="60" y="240"/>
                  </a:lnTo>
                  <a:lnTo>
                    <a:pt x="71" y="240"/>
                  </a:lnTo>
                  <a:lnTo>
                    <a:pt x="81" y="238"/>
                  </a:lnTo>
                  <a:lnTo>
                    <a:pt x="98" y="242"/>
                  </a:lnTo>
                  <a:lnTo>
                    <a:pt x="115" y="244"/>
                  </a:lnTo>
                  <a:lnTo>
                    <a:pt x="134" y="248"/>
                  </a:lnTo>
                  <a:lnTo>
                    <a:pt x="152" y="255"/>
                  </a:lnTo>
                  <a:lnTo>
                    <a:pt x="160" y="258"/>
                  </a:lnTo>
                  <a:lnTo>
                    <a:pt x="171" y="262"/>
                  </a:lnTo>
                  <a:lnTo>
                    <a:pt x="181" y="264"/>
                  </a:lnTo>
                  <a:lnTo>
                    <a:pt x="190" y="264"/>
                  </a:lnTo>
                  <a:lnTo>
                    <a:pt x="210" y="264"/>
                  </a:lnTo>
                  <a:lnTo>
                    <a:pt x="231" y="260"/>
                  </a:lnTo>
                  <a:lnTo>
                    <a:pt x="266" y="249"/>
                  </a:lnTo>
                  <a:lnTo>
                    <a:pt x="291" y="242"/>
                  </a:lnTo>
                  <a:lnTo>
                    <a:pt x="303" y="249"/>
                  </a:lnTo>
                  <a:lnTo>
                    <a:pt x="316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2" name="Freeform 29"/>
            <p:cNvSpPr>
              <a:spLocks/>
            </p:cNvSpPr>
            <p:nvPr/>
          </p:nvSpPr>
          <p:spPr bwMode="auto">
            <a:xfrm rot="-5400000">
              <a:off x="421" y="1866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0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"/>
                  </a:moveTo>
                  <a:lnTo>
                    <a:pt x="316" y="213"/>
                  </a:lnTo>
                  <a:lnTo>
                    <a:pt x="279" y="264"/>
                  </a:lnTo>
                  <a:lnTo>
                    <a:pt x="152" y="264"/>
                  </a:lnTo>
                  <a:lnTo>
                    <a:pt x="150" y="260"/>
                  </a:lnTo>
                  <a:lnTo>
                    <a:pt x="146" y="257"/>
                  </a:lnTo>
                  <a:lnTo>
                    <a:pt x="143" y="253"/>
                  </a:lnTo>
                  <a:lnTo>
                    <a:pt x="136" y="249"/>
                  </a:lnTo>
                  <a:lnTo>
                    <a:pt x="114" y="231"/>
                  </a:lnTo>
                  <a:lnTo>
                    <a:pt x="96" y="219"/>
                  </a:lnTo>
                  <a:lnTo>
                    <a:pt x="79" y="209"/>
                  </a:lnTo>
                  <a:lnTo>
                    <a:pt x="67" y="204"/>
                  </a:lnTo>
                  <a:lnTo>
                    <a:pt x="57" y="202"/>
                  </a:lnTo>
                  <a:lnTo>
                    <a:pt x="50" y="202"/>
                  </a:lnTo>
                  <a:lnTo>
                    <a:pt x="45" y="204"/>
                  </a:lnTo>
                  <a:lnTo>
                    <a:pt x="41" y="208"/>
                  </a:lnTo>
                  <a:lnTo>
                    <a:pt x="39" y="213"/>
                  </a:lnTo>
                  <a:lnTo>
                    <a:pt x="38" y="220"/>
                  </a:lnTo>
                  <a:lnTo>
                    <a:pt x="39" y="228"/>
                  </a:lnTo>
                  <a:lnTo>
                    <a:pt x="43" y="233"/>
                  </a:lnTo>
                  <a:lnTo>
                    <a:pt x="45" y="240"/>
                  </a:lnTo>
                  <a:lnTo>
                    <a:pt x="50" y="246"/>
                  </a:lnTo>
                  <a:lnTo>
                    <a:pt x="53" y="249"/>
                  </a:lnTo>
                  <a:lnTo>
                    <a:pt x="58" y="253"/>
                  </a:lnTo>
                  <a:lnTo>
                    <a:pt x="60" y="257"/>
                  </a:lnTo>
                  <a:lnTo>
                    <a:pt x="60" y="264"/>
                  </a:lnTo>
                  <a:lnTo>
                    <a:pt x="15" y="264"/>
                  </a:lnTo>
                  <a:lnTo>
                    <a:pt x="10" y="253"/>
                  </a:lnTo>
                  <a:lnTo>
                    <a:pt x="3" y="242"/>
                  </a:lnTo>
                  <a:lnTo>
                    <a:pt x="0" y="228"/>
                  </a:lnTo>
                  <a:lnTo>
                    <a:pt x="0" y="213"/>
                  </a:lnTo>
                  <a:lnTo>
                    <a:pt x="2" y="195"/>
                  </a:lnTo>
                  <a:lnTo>
                    <a:pt x="5" y="184"/>
                  </a:lnTo>
                  <a:lnTo>
                    <a:pt x="8" y="173"/>
                  </a:lnTo>
                  <a:lnTo>
                    <a:pt x="17" y="160"/>
                  </a:lnTo>
                  <a:lnTo>
                    <a:pt x="26" y="151"/>
                  </a:lnTo>
                  <a:lnTo>
                    <a:pt x="34" y="144"/>
                  </a:lnTo>
                  <a:lnTo>
                    <a:pt x="43" y="140"/>
                  </a:lnTo>
                  <a:lnTo>
                    <a:pt x="52" y="140"/>
                  </a:lnTo>
                  <a:lnTo>
                    <a:pt x="65" y="142"/>
                  </a:lnTo>
                  <a:lnTo>
                    <a:pt x="79" y="148"/>
                  </a:lnTo>
                  <a:lnTo>
                    <a:pt x="93" y="157"/>
                  </a:lnTo>
                  <a:lnTo>
                    <a:pt x="108" y="168"/>
                  </a:lnTo>
                  <a:lnTo>
                    <a:pt x="124" y="178"/>
                  </a:lnTo>
                  <a:lnTo>
                    <a:pt x="127" y="184"/>
                  </a:lnTo>
                  <a:lnTo>
                    <a:pt x="134" y="188"/>
                  </a:lnTo>
                  <a:lnTo>
                    <a:pt x="146" y="197"/>
                  </a:lnTo>
                  <a:lnTo>
                    <a:pt x="160" y="206"/>
                  </a:lnTo>
                  <a:lnTo>
                    <a:pt x="172" y="211"/>
                  </a:lnTo>
                  <a:lnTo>
                    <a:pt x="184" y="217"/>
                  </a:lnTo>
                  <a:lnTo>
                    <a:pt x="196" y="219"/>
                  </a:lnTo>
                  <a:lnTo>
                    <a:pt x="209" y="220"/>
                  </a:lnTo>
                  <a:lnTo>
                    <a:pt x="221" y="219"/>
                  </a:lnTo>
                  <a:lnTo>
                    <a:pt x="231" y="217"/>
                  </a:lnTo>
                  <a:lnTo>
                    <a:pt x="240" y="213"/>
                  </a:lnTo>
                  <a:lnTo>
                    <a:pt x="250" y="206"/>
                  </a:lnTo>
                  <a:lnTo>
                    <a:pt x="257" y="198"/>
                  </a:lnTo>
                  <a:lnTo>
                    <a:pt x="264" y="191"/>
                  </a:lnTo>
                  <a:lnTo>
                    <a:pt x="269" y="180"/>
                  </a:lnTo>
                  <a:lnTo>
                    <a:pt x="272" y="168"/>
                  </a:lnTo>
                  <a:lnTo>
                    <a:pt x="274" y="155"/>
                  </a:lnTo>
                  <a:lnTo>
                    <a:pt x="274" y="140"/>
                  </a:lnTo>
                  <a:lnTo>
                    <a:pt x="274" y="117"/>
                  </a:lnTo>
                  <a:lnTo>
                    <a:pt x="267" y="102"/>
                  </a:lnTo>
                  <a:lnTo>
                    <a:pt x="260" y="91"/>
                  </a:lnTo>
                  <a:lnTo>
                    <a:pt x="250" y="82"/>
                  </a:lnTo>
                  <a:lnTo>
                    <a:pt x="238" y="73"/>
                  </a:lnTo>
                  <a:lnTo>
                    <a:pt x="228" y="67"/>
                  </a:lnTo>
                  <a:lnTo>
                    <a:pt x="215" y="66"/>
                  </a:lnTo>
                  <a:lnTo>
                    <a:pt x="205" y="64"/>
                  </a:lnTo>
                  <a:lnTo>
                    <a:pt x="195" y="64"/>
                  </a:lnTo>
                  <a:lnTo>
                    <a:pt x="184" y="67"/>
                  </a:lnTo>
                  <a:lnTo>
                    <a:pt x="174" y="73"/>
                  </a:lnTo>
                  <a:lnTo>
                    <a:pt x="164" y="78"/>
                  </a:lnTo>
                  <a:lnTo>
                    <a:pt x="153" y="89"/>
                  </a:lnTo>
                  <a:lnTo>
                    <a:pt x="148" y="106"/>
                  </a:lnTo>
                  <a:lnTo>
                    <a:pt x="148" y="120"/>
                  </a:lnTo>
                  <a:lnTo>
                    <a:pt x="152" y="135"/>
                  </a:lnTo>
                  <a:lnTo>
                    <a:pt x="153" y="146"/>
                  </a:lnTo>
                  <a:lnTo>
                    <a:pt x="157" y="157"/>
                  </a:lnTo>
                  <a:lnTo>
                    <a:pt x="155" y="158"/>
                  </a:lnTo>
                  <a:lnTo>
                    <a:pt x="153" y="162"/>
                  </a:lnTo>
                  <a:lnTo>
                    <a:pt x="152" y="164"/>
                  </a:lnTo>
                  <a:lnTo>
                    <a:pt x="148" y="164"/>
                  </a:lnTo>
                  <a:lnTo>
                    <a:pt x="143" y="164"/>
                  </a:lnTo>
                  <a:lnTo>
                    <a:pt x="136" y="162"/>
                  </a:lnTo>
                  <a:lnTo>
                    <a:pt x="129" y="160"/>
                  </a:lnTo>
                  <a:lnTo>
                    <a:pt x="124" y="157"/>
                  </a:lnTo>
                  <a:lnTo>
                    <a:pt x="121" y="153"/>
                  </a:lnTo>
                  <a:lnTo>
                    <a:pt x="110" y="137"/>
                  </a:lnTo>
                  <a:lnTo>
                    <a:pt x="105" y="120"/>
                  </a:lnTo>
                  <a:lnTo>
                    <a:pt x="98" y="104"/>
                  </a:lnTo>
                  <a:lnTo>
                    <a:pt x="91" y="87"/>
                  </a:lnTo>
                  <a:lnTo>
                    <a:pt x="83" y="86"/>
                  </a:lnTo>
                  <a:lnTo>
                    <a:pt x="76" y="84"/>
                  </a:lnTo>
                  <a:lnTo>
                    <a:pt x="62" y="80"/>
                  </a:lnTo>
                  <a:lnTo>
                    <a:pt x="43" y="73"/>
                  </a:lnTo>
                  <a:lnTo>
                    <a:pt x="36" y="69"/>
                  </a:lnTo>
                  <a:lnTo>
                    <a:pt x="27" y="60"/>
                  </a:lnTo>
                  <a:lnTo>
                    <a:pt x="21" y="51"/>
                  </a:lnTo>
                  <a:lnTo>
                    <a:pt x="15" y="44"/>
                  </a:lnTo>
                  <a:lnTo>
                    <a:pt x="10" y="35"/>
                  </a:lnTo>
                  <a:lnTo>
                    <a:pt x="5" y="20"/>
                  </a:lnTo>
                  <a:lnTo>
                    <a:pt x="3" y="15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7" y="6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2" y="13"/>
                  </a:lnTo>
                  <a:lnTo>
                    <a:pt x="31" y="16"/>
                  </a:lnTo>
                  <a:lnTo>
                    <a:pt x="38" y="16"/>
                  </a:lnTo>
                  <a:lnTo>
                    <a:pt x="48" y="22"/>
                  </a:lnTo>
                  <a:lnTo>
                    <a:pt x="60" y="24"/>
                  </a:lnTo>
                  <a:lnTo>
                    <a:pt x="71" y="24"/>
                  </a:lnTo>
                  <a:lnTo>
                    <a:pt x="81" y="24"/>
                  </a:lnTo>
                  <a:lnTo>
                    <a:pt x="98" y="22"/>
                  </a:lnTo>
                  <a:lnTo>
                    <a:pt x="115" y="20"/>
                  </a:lnTo>
                  <a:lnTo>
                    <a:pt x="134" y="16"/>
                  </a:lnTo>
                  <a:lnTo>
                    <a:pt x="152" y="9"/>
                  </a:lnTo>
                  <a:lnTo>
                    <a:pt x="160" y="4"/>
                  </a:lnTo>
                  <a:lnTo>
                    <a:pt x="171" y="2"/>
                  </a:lnTo>
                  <a:lnTo>
                    <a:pt x="181" y="0"/>
                  </a:lnTo>
                  <a:lnTo>
                    <a:pt x="190" y="0"/>
                  </a:lnTo>
                  <a:lnTo>
                    <a:pt x="210" y="0"/>
                  </a:lnTo>
                  <a:lnTo>
                    <a:pt x="231" y="4"/>
                  </a:lnTo>
                  <a:lnTo>
                    <a:pt x="266" y="15"/>
                  </a:lnTo>
                  <a:lnTo>
                    <a:pt x="291" y="22"/>
                  </a:lnTo>
                  <a:lnTo>
                    <a:pt x="303" y="13"/>
                  </a:lnTo>
                  <a:lnTo>
                    <a:pt x="316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3" name="Freeform 30"/>
            <p:cNvSpPr>
              <a:spLocks/>
            </p:cNvSpPr>
            <p:nvPr/>
          </p:nvSpPr>
          <p:spPr bwMode="auto">
            <a:xfrm rot="-5400000">
              <a:off x="342" y="1265"/>
              <a:ext cx="339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0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426" y="264"/>
                  </a:moveTo>
                  <a:lnTo>
                    <a:pt x="549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80" y="7"/>
                  </a:lnTo>
                  <a:lnTo>
                    <a:pt x="573" y="15"/>
                  </a:lnTo>
                  <a:lnTo>
                    <a:pt x="569" y="18"/>
                  </a:lnTo>
                  <a:lnTo>
                    <a:pt x="566" y="20"/>
                  </a:lnTo>
                  <a:lnTo>
                    <a:pt x="562" y="22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6" y="9"/>
                  </a:lnTo>
                  <a:lnTo>
                    <a:pt x="507" y="6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6" y="2"/>
                  </a:lnTo>
                  <a:lnTo>
                    <a:pt x="414" y="9"/>
                  </a:lnTo>
                  <a:lnTo>
                    <a:pt x="395" y="16"/>
                  </a:lnTo>
                  <a:lnTo>
                    <a:pt x="386" y="20"/>
                  </a:lnTo>
                  <a:lnTo>
                    <a:pt x="378" y="20"/>
                  </a:lnTo>
                  <a:lnTo>
                    <a:pt x="366" y="22"/>
                  </a:lnTo>
                  <a:lnTo>
                    <a:pt x="352" y="20"/>
                  </a:lnTo>
                  <a:lnTo>
                    <a:pt x="329" y="18"/>
                  </a:lnTo>
                  <a:lnTo>
                    <a:pt x="307" y="15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6" y="7"/>
                  </a:lnTo>
                  <a:lnTo>
                    <a:pt x="274" y="11"/>
                  </a:lnTo>
                  <a:lnTo>
                    <a:pt x="272" y="13"/>
                  </a:lnTo>
                  <a:lnTo>
                    <a:pt x="272" y="16"/>
                  </a:lnTo>
                  <a:lnTo>
                    <a:pt x="279" y="33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0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6" y="77"/>
                  </a:lnTo>
                  <a:lnTo>
                    <a:pt x="322" y="80"/>
                  </a:lnTo>
                  <a:lnTo>
                    <a:pt x="331" y="84"/>
                  </a:lnTo>
                  <a:lnTo>
                    <a:pt x="341" y="86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2"/>
                  </a:lnTo>
                  <a:lnTo>
                    <a:pt x="373" y="120"/>
                  </a:lnTo>
                  <a:lnTo>
                    <a:pt x="376" y="129"/>
                  </a:lnTo>
                  <a:lnTo>
                    <a:pt x="383" y="140"/>
                  </a:lnTo>
                  <a:lnTo>
                    <a:pt x="390" y="149"/>
                  </a:lnTo>
                  <a:lnTo>
                    <a:pt x="402" y="157"/>
                  </a:lnTo>
                  <a:lnTo>
                    <a:pt x="410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9" y="164"/>
                  </a:lnTo>
                  <a:lnTo>
                    <a:pt x="431" y="160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29" y="144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7"/>
                  </a:lnTo>
                  <a:lnTo>
                    <a:pt x="421" y="100"/>
                  </a:lnTo>
                  <a:lnTo>
                    <a:pt x="423" y="93"/>
                  </a:lnTo>
                  <a:lnTo>
                    <a:pt x="424" y="87"/>
                  </a:lnTo>
                  <a:lnTo>
                    <a:pt x="428" y="84"/>
                  </a:lnTo>
                  <a:lnTo>
                    <a:pt x="433" y="78"/>
                  </a:lnTo>
                  <a:lnTo>
                    <a:pt x="436" y="75"/>
                  </a:lnTo>
                  <a:lnTo>
                    <a:pt x="448" y="71"/>
                  </a:lnTo>
                  <a:lnTo>
                    <a:pt x="459" y="67"/>
                  </a:lnTo>
                  <a:lnTo>
                    <a:pt x="471" y="66"/>
                  </a:lnTo>
                  <a:lnTo>
                    <a:pt x="481" y="66"/>
                  </a:lnTo>
                  <a:lnTo>
                    <a:pt x="495" y="67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6"/>
                  </a:lnTo>
                  <a:lnTo>
                    <a:pt x="547" y="117"/>
                  </a:lnTo>
                  <a:lnTo>
                    <a:pt x="549" y="129"/>
                  </a:lnTo>
                  <a:lnTo>
                    <a:pt x="550" y="142"/>
                  </a:lnTo>
                  <a:lnTo>
                    <a:pt x="550" y="151"/>
                  </a:lnTo>
                  <a:lnTo>
                    <a:pt x="549" y="162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2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2" y="219"/>
                  </a:lnTo>
                  <a:lnTo>
                    <a:pt x="497" y="220"/>
                  </a:lnTo>
                  <a:lnTo>
                    <a:pt x="478" y="222"/>
                  </a:lnTo>
                  <a:lnTo>
                    <a:pt x="462" y="220"/>
                  </a:lnTo>
                  <a:lnTo>
                    <a:pt x="447" y="215"/>
                  </a:lnTo>
                  <a:lnTo>
                    <a:pt x="438" y="211"/>
                  </a:lnTo>
                  <a:lnTo>
                    <a:pt x="433" y="208"/>
                  </a:lnTo>
                  <a:lnTo>
                    <a:pt x="424" y="200"/>
                  </a:lnTo>
                  <a:lnTo>
                    <a:pt x="386" y="177"/>
                  </a:lnTo>
                  <a:lnTo>
                    <a:pt x="348" y="148"/>
                  </a:lnTo>
                  <a:lnTo>
                    <a:pt x="307" y="117"/>
                  </a:lnTo>
                  <a:lnTo>
                    <a:pt x="266" y="87"/>
                  </a:lnTo>
                  <a:lnTo>
                    <a:pt x="224" y="58"/>
                  </a:lnTo>
                  <a:lnTo>
                    <a:pt x="184" y="35"/>
                  </a:lnTo>
                  <a:lnTo>
                    <a:pt x="167" y="26"/>
                  </a:lnTo>
                  <a:lnTo>
                    <a:pt x="148" y="16"/>
                  </a:lnTo>
                  <a:lnTo>
                    <a:pt x="133" y="11"/>
                  </a:lnTo>
                  <a:lnTo>
                    <a:pt x="117" y="6"/>
                  </a:lnTo>
                  <a:lnTo>
                    <a:pt x="98" y="6"/>
                  </a:lnTo>
                  <a:lnTo>
                    <a:pt x="79" y="9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38" y="33"/>
                  </a:lnTo>
                  <a:lnTo>
                    <a:pt x="29" y="42"/>
                  </a:lnTo>
                  <a:lnTo>
                    <a:pt x="22" y="53"/>
                  </a:lnTo>
                  <a:lnTo>
                    <a:pt x="14" y="64"/>
                  </a:lnTo>
                  <a:lnTo>
                    <a:pt x="8" y="77"/>
                  </a:lnTo>
                  <a:lnTo>
                    <a:pt x="5" y="84"/>
                  </a:lnTo>
                  <a:lnTo>
                    <a:pt x="0" y="89"/>
                  </a:lnTo>
                  <a:lnTo>
                    <a:pt x="0" y="189"/>
                  </a:lnTo>
                  <a:lnTo>
                    <a:pt x="57" y="264"/>
                  </a:lnTo>
                  <a:lnTo>
                    <a:pt x="388" y="264"/>
                  </a:lnTo>
                  <a:lnTo>
                    <a:pt x="388" y="259"/>
                  </a:lnTo>
                  <a:lnTo>
                    <a:pt x="385" y="255"/>
                  </a:lnTo>
                  <a:lnTo>
                    <a:pt x="379" y="251"/>
                  </a:lnTo>
                  <a:lnTo>
                    <a:pt x="376" y="249"/>
                  </a:lnTo>
                  <a:lnTo>
                    <a:pt x="373" y="246"/>
                  </a:lnTo>
                  <a:lnTo>
                    <a:pt x="369" y="244"/>
                  </a:lnTo>
                  <a:lnTo>
                    <a:pt x="355" y="239"/>
                  </a:lnTo>
                  <a:lnTo>
                    <a:pt x="343" y="237"/>
                  </a:lnTo>
                  <a:lnTo>
                    <a:pt x="331" y="239"/>
                  </a:lnTo>
                  <a:lnTo>
                    <a:pt x="321" y="242"/>
                  </a:lnTo>
                  <a:lnTo>
                    <a:pt x="319" y="240"/>
                  </a:lnTo>
                  <a:lnTo>
                    <a:pt x="316" y="239"/>
                  </a:lnTo>
                  <a:lnTo>
                    <a:pt x="312" y="228"/>
                  </a:lnTo>
                  <a:lnTo>
                    <a:pt x="307" y="217"/>
                  </a:lnTo>
                  <a:lnTo>
                    <a:pt x="304" y="211"/>
                  </a:lnTo>
                  <a:lnTo>
                    <a:pt x="298" y="206"/>
                  </a:lnTo>
                  <a:lnTo>
                    <a:pt x="293" y="202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91"/>
                  </a:lnTo>
                  <a:lnTo>
                    <a:pt x="271" y="189"/>
                  </a:lnTo>
                  <a:lnTo>
                    <a:pt x="266" y="189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8"/>
                  </a:lnTo>
                  <a:lnTo>
                    <a:pt x="266" y="219"/>
                  </a:lnTo>
                  <a:lnTo>
                    <a:pt x="269" y="229"/>
                  </a:lnTo>
                  <a:lnTo>
                    <a:pt x="267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8"/>
                  </a:lnTo>
                  <a:lnTo>
                    <a:pt x="243" y="248"/>
                  </a:lnTo>
                  <a:lnTo>
                    <a:pt x="238" y="246"/>
                  </a:lnTo>
                  <a:lnTo>
                    <a:pt x="231" y="244"/>
                  </a:lnTo>
                  <a:lnTo>
                    <a:pt x="226" y="240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6" y="215"/>
                  </a:lnTo>
                  <a:lnTo>
                    <a:pt x="228" y="208"/>
                  </a:lnTo>
                  <a:lnTo>
                    <a:pt x="228" y="198"/>
                  </a:lnTo>
                  <a:lnTo>
                    <a:pt x="226" y="184"/>
                  </a:lnTo>
                  <a:lnTo>
                    <a:pt x="221" y="164"/>
                  </a:lnTo>
                  <a:lnTo>
                    <a:pt x="212" y="153"/>
                  </a:lnTo>
                  <a:lnTo>
                    <a:pt x="203" y="142"/>
                  </a:lnTo>
                  <a:lnTo>
                    <a:pt x="198" y="137"/>
                  </a:lnTo>
                  <a:lnTo>
                    <a:pt x="193" y="133"/>
                  </a:lnTo>
                  <a:lnTo>
                    <a:pt x="188" y="131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2" y="124"/>
                  </a:lnTo>
                  <a:lnTo>
                    <a:pt x="167" y="128"/>
                  </a:lnTo>
                  <a:lnTo>
                    <a:pt x="165" y="133"/>
                  </a:lnTo>
                  <a:lnTo>
                    <a:pt x="165" y="138"/>
                  </a:lnTo>
                  <a:lnTo>
                    <a:pt x="169" y="148"/>
                  </a:lnTo>
                  <a:lnTo>
                    <a:pt x="172" y="157"/>
                  </a:lnTo>
                  <a:lnTo>
                    <a:pt x="174" y="168"/>
                  </a:lnTo>
                  <a:lnTo>
                    <a:pt x="174" y="180"/>
                  </a:lnTo>
                  <a:lnTo>
                    <a:pt x="167" y="195"/>
                  </a:lnTo>
                  <a:lnTo>
                    <a:pt x="160" y="206"/>
                  </a:lnTo>
                  <a:lnTo>
                    <a:pt x="155" y="211"/>
                  </a:lnTo>
                  <a:lnTo>
                    <a:pt x="148" y="215"/>
                  </a:lnTo>
                  <a:lnTo>
                    <a:pt x="141" y="219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6" y="219"/>
                  </a:lnTo>
                  <a:lnTo>
                    <a:pt x="79" y="215"/>
                  </a:lnTo>
                  <a:lnTo>
                    <a:pt x="71" y="206"/>
                  </a:lnTo>
                  <a:lnTo>
                    <a:pt x="62" y="197"/>
                  </a:lnTo>
                  <a:lnTo>
                    <a:pt x="57" y="184"/>
                  </a:lnTo>
                  <a:lnTo>
                    <a:pt x="52" y="173"/>
                  </a:lnTo>
                  <a:lnTo>
                    <a:pt x="50" y="160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2" y="120"/>
                  </a:lnTo>
                  <a:lnTo>
                    <a:pt x="55" y="109"/>
                  </a:lnTo>
                  <a:lnTo>
                    <a:pt x="60" y="97"/>
                  </a:lnTo>
                  <a:lnTo>
                    <a:pt x="67" y="87"/>
                  </a:lnTo>
                  <a:lnTo>
                    <a:pt x="74" y="78"/>
                  </a:lnTo>
                  <a:lnTo>
                    <a:pt x="83" y="73"/>
                  </a:lnTo>
                  <a:lnTo>
                    <a:pt x="93" y="67"/>
                  </a:lnTo>
                  <a:lnTo>
                    <a:pt x="105" y="66"/>
                  </a:lnTo>
                  <a:lnTo>
                    <a:pt x="117" y="66"/>
                  </a:lnTo>
                  <a:lnTo>
                    <a:pt x="124" y="66"/>
                  </a:lnTo>
                  <a:lnTo>
                    <a:pt x="131" y="66"/>
                  </a:lnTo>
                  <a:lnTo>
                    <a:pt x="143" y="71"/>
                  </a:lnTo>
                  <a:lnTo>
                    <a:pt x="162" y="80"/>
                  </a:lnTo>
                  <a:lnTo>
                    <a:pt x="221" y="120"/>
                  </a:lnTo>
                  <a:lnTo>
                    <a:pt x="286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4" name="Freeform 31"/>
            <p:cNvSpPr>
              <a:spLocks/>
            </p:cNvSpPr>
            <p:nvPr/>
          </p:nvSpPr>
          <p:spPr bwMode="auto">
            <a:xfrm rot="-5400000">
              <a:off x="474" y="1265"/>
              <a:ext cx="339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0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9" y="0"/>
                  </a:lnTo>
                  <a:lnTo>
                    <a:pt x="588" y="53"/>
                  </a:lnTo>
                  <a:lnTo>
                    <a:pt x="588" y="262"/>
                  </a:lnTo>
                  <a:lnTo>
                    <a:pt x="580" y="255"/>
                  </a:lnTo>
                  <a:lnTo>
                    <a:pt x="573" y="248"/>
                  </a:lnTo>
                  <a:lnTo>
                    <a:pt x="569" y="246"/>
                  </a:lnTo>
                  <a:lnTo>
                    <a:pt x="566" y="244"/>
                  </a:lnTo>
                  <a:lnTo>
                    <a:pt x="562" y="242"/>
                  </a:lnTo>
                  <a:lnTo>
                    <a:pt x="557" y="242"/>
                  </a:lnTo>
                  <a:lnTo>
                    <a:pt x="545" y="246"/>
                  </a:lnTo>
                  <a:lnTo>
                    <a:pt x="526" y="253"/>
                  </a:lnTo>
                  <a:lnTo>
                    <a:pt x="507" y="257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6" y="262"/>
                  </a:lnTo>
                  <a:lnTo>
                    <a:pt x="414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2"/>
                  </a:lnTo>
                  <a:lnTo>
                    <a:pt x="329" y="244"/>
                  </a:lnTo>
                  <a:lnTo>
                    <a:pt x="307" y="249"/>
                  </a:lnTo>
                  <a:lnTo>
                    <a:pt x="293" y="255"/>
                  </a:lnTo>
                  <a:lnTo>
                    <a:pt x="281" y="258"/>
                  </a:lnTo>
                  <a:lnTo>
                    <a:pt x="276" y="255"/>
                  </a:lnTo>
                  <a:lnTo>
                    <a:pt x="274" y="253"/>
                  </a:lnTo>
                  <a:lnTo>
                    <a:pt x="272" y="249"/>
                  </a:lnTo>
                  <a:lnTo>
                    <a:pt x="272" y="248"/>
                  </a:lnTo>
                  <a:lnTo>
                    <a:pt x="279" y="231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2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6" y="186"/>
                  </a:lnTo>
                  <a:lnTo>
                    <a:pt x="322" y="182"/>
                  </a:lnTo>
                  <a:lnTo>
                    <a:pt x="331" y="178"/>
                  </a:lnTo>
                  <a:lnTo>
                    <a:pt x="341" y="177"/>
                  </a:lnTo>
                  <a:lnTo>
                    <a:pt x="352" y="175"/>
                  </a:lnTo>
                  <a:lnTo>
                    <a:pt x="362" y="175"/>
                  </a:lnTo>
                  <a:lnTo>
                    <a:pt x="366" y="173"/>
                  </a:lnTo>
                  <a:lnTo>
                    <a:pt x="367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3" y="124"/>
                  </a:lnTo>
                  <a:lnTo>
                    <a:pt x="390" y="113"/>
                  </a:lnTo>
                  <a:lnTo>
                    <a:pt x="402" y="106"/>
                  </a:lnTo>
                  <a:lnTo>
                    <a:pt x="410" y="100"/>
                  </a:lnTo>
                  <a:lnTo>
                    <a:pt x="416" y="98"/>
                  </a:lnTo>
                  <a:lnTo>
                    <a:pt x="421" y="96"/>
                  </a:lnTo>
                  <a:lnTo>
                    <a:pt x="426" y="96"/>
                  </a:lnTo>
                  <a:lnTo>
                    <a:pt x="428" y="96"/>
                  </a:lnTo>
                  <a:lnTo>
                    <a:pt x="429" y="100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3"/>
                  </a:lnTo>
                  <a:lnTo>
                    <a:pt x="429" y="118"/>
                  </a:lnTo>
                  <a:lnTo>
                    <a:pt x="424" y="129"/>
                  </a:lnTo>
                  <a:lnTo>
                    <a:pt x="421" y="138"/>
                  </a:lnTo>
                  <a:lnTo>
                    <a:pt x="419" y="147"/>
                  </a:lnTo>
                  <a:lnTo>
                    <a:pt x="419" y="155"/>
                  </a:lnTo>
                  <a:lnTo>
                    <a:pt x="421" y="164"/>
                  </a:lnTo>
                  <a:lnTo>
                    <a:pt x="423" y="169"/>
                  </a:lnTo>
                  <a:lnTo>
                    <a:pt x="424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6" y="187"/>
                  </a:lnTo>
                  <a:lnTo>
                    <a:pt x="448" y="193"/>
                  </a:lnTo>
                  <a:lnTo>
                    <a:pt x="459" y="197"/>
                  </a:lnTo>
                  <a:lnTo>
                    <a:pt x="471" y="197"/>
                  </a:lnTo>
                  <a:lnTo>
                    <a:pt x="481" y="198"/>
                  </a:lnTo>
                  <a:lnTo>
                    <a:pt x="495" y="197"/>
                  </a:lnTo>
                  <a:lnTo>
                    <a:pt x="502" y="197"/>
                  </a:lnTo>
                  <a:lnTo>
                    <a:pt x="511" y="193"/>
                  </a:lnTo>
                  <a:lnTo>
                    <a:pt x="519" y="189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7" y="146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9" y="102"/>
                  </a:lnTo>
                  <a:lnTo>
                    <a:pt x="542" y="86"/>
                  </a:lnTo>
                  <a:lnTo>
                    <a:pt x="535" y="73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6"/>
                  </a:lnTo>
                  <a:lnTo>
                    <a:pt x="497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7" y="49"/>
                  </a:lnTo>
                  <a:lnTo>
                    <a:pt x="438" y="51"/>
                  </a:lnTo>
                  <a:lnTo>
                    <a:pt x="433" y="55"/>
                  </a:lnTo>
                  <a:lnTo>
                    <a:pt x="424" y="62"/>
                  </a:lnTo>
                  <a:lnTo>
                    <a:pt x="386" y="87"/>
                  </a:lnTo>
                  <a:lnTo>
                    <a:pt x="348" y="116"/>
                  </a:lnTo>
                  <a:lnTo>
                    <a:pt x="307" y="146"/>
                  </a:lnTo>
                  <a:lnTo>
                    <a:pt x="266" y="177"/>
                  </a:lnTo>
                  <a:lnTo>
                    <a:pt x="224" y="204"/>
                  </a:lnTo>
                  <a:lnTo>
                    <a:pt x="184" y="228"/>
                  </a:lnTo>
                  <a:lnTo>
                    <a:pt x="167" y="237"/>
                  </a:lnTo>
                  <a:lnTo>
                    <a:pt x="148" y="246"/>
                  </a:lnTo>
                  <a:lnTo>
                    <a:pt x="133" y="251"/>
                  </a:lnTo>
                  <a:lnTo>
                    <a:pt x="117" y="257"/>
                  </a:lnTo>
                  <a:lnTo>
                    <a:pt x="98" y="257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38" y="231"/>
                  </a:lnTo>
                  <a:lnTo>
                    <a:pt x="29" y="220"/>
                  </a:lnTo>
                  <a:lnTo>
                    <a:pt x="22" y="209"/>
                  </a:lnTo>
                  <a:lnTo>
                    <a:pt x="14" y="198"/>
                  </a:lnTo>
                  <a:lnTo>
                    <a:pt x="8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88" y="0"/>
                  </a:lnTo>
                  <a:lnTo>
                    <a:pt x="388" y="4"/>
                  </a:lnTo>
                  <a:lnTo>
                    <a:pt x="385" y="9"/>
                  </a:lnTo>
                  <a:lnTo>
                    <a:pt x="379" y="13"/>
                  </a:lnTo>
                  <a:lnTo>
                    <a:pt x="376" y="15"/>
                  </a:lnTo>
                  <a:lnTo>
                    <a:pt x="373" y="16"/>
                  </a:lnTo>
                  <a:lnTo>
                    <a:pt x="369" y="18"/>
                  </a:lnTo>
                  <a:lnTo>
                    <a:pt x="355" y="24"/>
                  </a:lnTo>
                  <a:lnTo>
                    <a:pt x="343" y="25"/>
                  </a:lnTo>
                  <a:lnTo>
                    <a:pt x="331" y="24"/>
                  </a:lnTo>
                  <a:lnTo>
                    <a:pt x="321" y="22"/>
                  </a:lnTo>
                  <a:lnTo>
                    <a:pt x="319" y="24"/>
                  </a:lnTo>
                  <a:lnTo>
                    <a:pt x="316" y="25"/>
                  </a:lnTo>
                  <a:lnTo>
                    <a:pt x="312" y="36"/>
                  </a:lnTo>
                  <a:lnTo>
                    <a:pt x="307" y="47"/>
                  </a:lnTo>
                  <a:lnTo>
                    <a:pt x="304" y="53"/>
                  </a:lnTo>
                  <a:lnTo>
                    <a:pt x="298" y="56"/>
                  </a:lnTo>
                  <a:lnTo>
                    <a:pt x="293" y="62"/>
                  </a:lnTo>
                  <a:lnTo>
                    <a:pt x="288" y="66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3"/>
                  </a:lnTo>
                  <a:lnTo>
                    <a:pt x="266" y="73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6"/>
                  </a:lnTo>
                  <a:lnTo>
                    <a:pt x="266" y="44"/>
                  </a:lnTo>
                  <a:lnTo>
                    <a:pt x="269" y="33"/>
                  </a:lnTo>
                  <a:lnTo>
                    <a:pt x="267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8"/>
                  </a:lnTo>
                  <a:lnTo>
                    <a:pt x="250" y="16"/>
                  </a:lnTo>
                  <a:lnTo>
                    <a:pt x="243" y="16"/>
                  </a:lnTo>
                  <a:lnTo>
                    <a:pt x="238" y="18"/>
                  </a:lnTo>
                  <a:lnTo>
                    <a:pt x="231" y="20"/>
                  </a:lnTo>
                  <a:lnTo>
                    <a:pt x="226" y="24"/>
                  </a:lnTo>
                  <a:lnTo>
                    <a:pt x="221" y="29"/>
                  </a:lnTo>
                  <a:lnTo>
                    <a:pt x="224" y="38"/>
                  </a:lnTo>
                  <a:lnTo>
                    <a:pt x="226" y="47"/>
                  </a:lnTo>
                  <a:lnTo>
                    <a:pt x="228" y="55"/>
                  </a:lnTo>
                  <a:lnTo>
                    <a:pt x="228" y="64"/>
                  </a:lnTo>
                  <a:lnTo>
                    <a:pt x="226" y="80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3" y="122"/>
                  </a:lnTo>
                  <a:lnTo>
                    <a:pt x="198" y="127"/>
                  </a:lnTo>
                  <a:lnTo>
                    <a:pt x="193" y="131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7"/>
                  </a:lnTo>
                  <a:lnTo>
                    <a:pt x="172" y="138"/>
                  </a:lnTo>
                  <a:lnTo>
                    <a:pt x="169" y="137"/>
                  </a:lnTo>
                  <a:lnTo>
                    <a:pt x="167" y="137"/>
                  </a:lnTo>
                  <a:lnTo>
                    <a:pt x="167" y="133"/>
                  </a:lnTo>
                  <a:lnTo>
                    <a:pt x="165" y="131"/>
                  </a:lnTo>
                  <a:lnTo>
                    <a:pt x="165" y="124"/>
                  </a:lnTo>
                  <a:lnTo>
                    <a:pt x="169" y="116"/>
                  </a:lnTo>
                  <a:lnTo>
                    <a:pt x="172" y="107"/>
                  </a:lnTo>
                  <a:lnTo>
                    <a:pt x="174" y="96"/>
                  </a:lnTo>
                  <a:lnTo>
                    <a:pt x="174" y="82"/>
                  </a:lnTo>
                  <a:lnTo>
                    <a:pt x="167" y="67"/>
                  </a:lnTo>
                  <a:lnTo>
                    <a:pt x="160" y="56"/>
                  </a:lnTo>
                  <a:lnTo>
                    <a:pt x="155" y="53"/>
                  </a:lnTo>
                  <a:lnTo>
                    <a:pt x="148" y="47"/>
                  </a:lnTo>
                  <a:lnTo>
                    <a:pt x="141" y="46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6" y="46"/>
                  </a:lnTo>
                  <a:lnTo>
                    <a:pt x="79" y="49"/>
                  </a:lnTo>
                  <a:lnTo>
                    <a:pt x="71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50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2" y="142"/>
                  </a:lnTo>
                  <a:lnTo>
                    <a:pt x="55" y="155"/>
                  </a:lnTo>
                  <a:lnTo>
                    <a:pt x="60" y="166"/>
                  </a:lnTo>
                  <a:lnTo>
                    <a:pt x="67" y="175"/>
                  </a:lnTo>
                  <a:lnTo>
                    <a:pt x="74" y="184"/>
                  </a:lnTo>
                  <a:lnTo>
                    <a:pt x="83" y="191"/>
                  </a:lnTo>
                  <a:lnTo>
                    <a:pt x="93" y="195"/>
                  </a:lnTo>
                  <a:lnTo>
                    <a:pt x="105" y="198"/>
                  </a:lnTo>
                  <a:lnTo>
                    <a:pt x="117" y="198"/>
                  </a:lnTo>
                  <a:lnTo>
                    <a:pt x="124" y="198"/>
                  </a:lnTo>
                  <a:lnTo>
                    <a:pt x="131" y="197"/>
                  </a:lnTo>
                  <a:lnTo>
                    <a:pt x="143" y="193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6" y="96"/>
                  </a:lnTo>
                  <a:lnTo>
                    <a:pt x="354" y="53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5" name="Freeform 32"/>
            <p:cNvSpPr>
              <a:spLocks/>
            </p:cNvSpPr>
            <p:nvPr/>
          </p:nvSpPr>
          <p:spPr bwMode="auto">
            <a:xfrm rot="-5400000">
              <a:off x="474" y="1606"/>
              <a:ext cx="340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4" y="0"/>
                  </a:moveTo>
                  <a:lnTo>
                    <a:pt x="41" y="0"/>
                  </a:lnTo>
                  <a:lnTo>
                    <a:pt x="0" y="51"/>
                  </a:lnTo>
                  <a:lnTo>
                    <a:pt x="0" y="260"/>
                  </a:lnTo>
                  <a:lnTo>
                    <a:pt x="10" y="255"/>
                  </a:lnTo>
                  <a:lnTo>
                    <a:pt x="17" y="247"/>
                  </a:lnTo>
                  <a:lnTo>
                    <a:pt x="21" y="246"/>
                  </a:lnTo>
                  <a:lnTo>
                    <a:pt x="24" y="242"/>
                  </a:lnTo>
                  <a:lnTo>
                    <a:pt x="27" y="242"/>
                  </a:lnTo>
                  <a:lnTo>
                    <a:pt x="33" y="240"/>
                  </a:lnTo>
                  <a:lnTo>
                    <a:pt x="45" y="246"/>
                  </a:lnTo>
                  <a:lnTo>
                    <a:pt x="64" y="253"/>
                  </a:lnTo>
                  <a:lnTo>
                    <a:pt x="83" y="256"/>
                  </a:lnTo>
                  <a:lnTo>
                    <a:pt x="109" y="260"/>
                  </a:lnTo>
                  <a:lnTo>
                    <a:pt x="134" y="262"/>
                  </a:lnTo>
                  <a:lnTo>
                    <a:pt x="152" y="260"/>
                  </a:lnTo>
                  <a:lnTo>
                    <a:pt x="176" y="253"/>
                  </a:lnTo>
                  <a:lnTo>
                    <a:pt x="195" y="246"/>
                  </a:lnTo>
                  <a:lnTo>
                    <a:pt x="212" y="242"/>
                  </a:lnTo>
                  <a:lnTo>
                    <a:pt x="236" y="240"/>
                  </a:lnTo>
                  <a:lnTo>
                    <a:pt x="259" y="244"/>
                  </a:lnTo>
                  <a:lnTo>
                    <a:pt x="283" y="247"/>
                  </a:lnTo>
                  <a:lnTo>
                    <a:pt x="297" y="255"/>
                  </a:lnTo>
                  <a:lnTo>
                    <a:pt x="309" y="256"/>
                  </a:lnTo>
                  <a:lnTo>
                    <a:pt x="312" y="255"/>
                  </a:lnTo>
                  <a:lnTo>
                    <a:pt x="316" y="251"/>
                  </a:lnTo>
                  <a:lnTo>
                    <a:pt x="317" y="249"/>
                  </a:lnTo>
                  <a:lnTo>
                    <a:pt x="317" y="247"/>
                  </a:lnTo>
                  <a:lnTo>
                    <a:pt x="310" y="229"/>
                  </a:lnTo>
                  <a:lnTo>
                    <a:pt x="307" y="220"/>
                  </a:lnTo>
                  <a:lnTo>
                    <a:pt x="302" y="213"/>
                  </a:lnTo>
                  <a:lnTo>
                    <a:pt x="293" y="200"/>
                  </a:lnTo>
                  <a:lnTo>
                    <a:pt x="288" y="195"/>
                  </a:lnTo>
                  <a:lnTo>
                    <a:pt x="281" y="189"/>
                  </a:lnTo>
                  <a:lnTo>
                    <a:pt x="274" y="185"/>
                  </a:lnTo>
                  <a:lnTo>
                    <a:pt x="266" y="182"/>
                  </a:lnTo>
                  <a:lnTo>
                    <a:pt x="257" y="178"/>
                  </a:lnTo>
                  <a:lnTo>
                    <a:pt x="248" y="176"/>
                  </a:lnTo>
                  <a:lnTo>
                    <a:pt x="238" y="175"/>
                  </a:lnTo>
                  <a:lnTo>
                    <a:pt x="226" y="176"/>
                  </a:lnTo>
                  <a:lnTo>
                    <a:pt x="224" y="171"/>
                  </a:lnTo>
                  <a:lnTo>
                    <a:pt x="222" y="162"/>
                  </a:lnTo>
                  <a:lnTo>
                    <a:pt x="217" y="144"/>
                  </a:lnTo>
                  <a:lnTo>
                    <a:pt x="212" y="133"/>
                  </a:lnTo>
                  <a:lnTo>
                    <a:pt x="207" y="122"/>
                  </a:lnTo>
                  <a:lnTo>
                    <a:pt x="198" y="113"/>
                  </a:lnTo>
                  <a:lnTo>
                    <a:pt x="188" y="104"/>
                  </a:lnTo>
                  <a:lnTo>
                    <a:pt x="179" y="100"/>
                  </a:lnTo>
                  <a:lnTo>
                    <a:pt x="174" y="96"/>
                  </a:lnTo>
                  <a:lnTo>
                    <a:pt x="169" y="96"/>
                  </a:lnTo>
                  <a:lnTo>
                    <a:pt x="164" y="94"/>
                  </a:lnTo>
                  <a:lnTo>
                    <a:pt x="160" y="96"/>
                  </a:lnTo>
                  <a:lnTo>
                    <a:pt x="159" y="98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1"/>
                  </a:lnTo>
                  <a:lnTo>
                    <a:pt x="159" y="118"/>
                  </a:lnTo>
                  <a:lnTo>
                    <a:pt x="164" y="127"/>
                  </a:lnTo>
                  <a:lnTo>
                    <a:pt x="169" y="136"/>
                  </a:lnTo>
                  <a:lnTo>
                    <a:pt x="169" y="145"/>
                  </a:lnTo>
                  <a:lnTo>
                    <a:pt x="169" y="155"/>
                  </a:lnTo>
                  <a:lnTo>
                    <a:pt x="169" y="162"/>
                  </a:lnTo>
                  <a:lnTo>
                    <a:pt x="167" y="169"/>
                  </a:lnTo>
                  <a:lnTo>
                    <a:pt x="164" y="175"/>
                  </a:lnTo>
                  <a:lnTo>
                    <a:pt x="160" y="180"/>
                  </a:lnTo>
                  <a:lnTo>
                    <a:pt x="157" y="184"/>
                  </a:lnTo>
                  <a:lnTo>
                    <a:pt x="152" y="187"/>
                  </a:lnTo>
                  <a:lnTo>
                    <a:pt x="141" y="193"/>
                  </a:lnTo>
                  <a:lnTo>
                    <a:pt x="131" y="195"/>
                  </a:lnTo>
                  <a:lnTo>
                    <a:pt x="119" y="196"/>
                  </a:lnTo>
                  <a:lnTo>
                    <a:pt x="109" y="196"/>
                  </a:lnTo>
                  <a:lnTo>
                    <a:pt x="95" y="196"/>
                  </a:lnTo>
                  <a:lnTo>
                    <a:pt x="86" y="196"/>
                  </a:lnTo>
                  <a:lnTo>
                    <a:pt x="77" y="193"/>
                  </a:lnTo>
                  <a:lnTo>
                    <a:pt x="71" y="187"/>
                  </a:lnTo>
                  <a:lnTo>
                    <a:pt x="62" y="180"/>
                  </a:lnTo>
                  <a:lnTo>
                    <a:pt x="53" y="171"/>
                  </a:lnTo>
                  <a:lnTo>
                    <a:pt x="46" y="158"/>
                  </a:lnTo>
                  <a:lnTo>
                    <a:pt x="43" y="145"/>
                  </a:lnTo>
                  <a:lnTo>
                    <a:pt x="39" y="133"/>
                  </a:lnTo>
                  <a:lnTo>
                    <a:pt x="38" y="122"/>
                  </a:lnTo>
                  <a:lnTo>
                    <a:pt x="39" y="111"/>
                  </a:lnTo>
                  <a:lnTo>
                    <a:pt x="41" y="102"/>
                  </a:lnTo>
                  <a:lnTo>
                    <a:pt x="46" y="85"/>
                  </a:lnTo>
                  <a:lnTo>
                    <a:pt x="53" y="71"/>
                  </a:lnTo>
                  <a:lnTo>
                    <a:pt x="62" y="62"/>
                  </a:lnTo>
                  <a:lnTo>
                    <a:pt x="71" y="53"/>
                  </a:lnTo>
                  <a:lnTo>
                    <a:pt x="81" y="45"/>
                  </a:lnTo>
                  <a:lnTo>
                    <a:pt x="93" y="42"/>
                  </a:lnTo>
                  <a:lnTo>
                    <a:pt x="110" y="42"/>
                  </a:lnTo>
                  <a:lnTo>
                    <a:pt x="127" y="44"/>
                  </a:lnTo>
                  <a:lnTo>
                    <a:pt x="143" y="47"/>
                  </a:lnTo>
                  <a:lnTo>
                    <a:pt x="150" y="51"/>
                  </a:lnTo>
                  <a:lnTo>
                    <a:pt x="155" y="54"/>
                  </a:lnTo>
                  <a:lnTo>
                    <a:pt x="165" y="62"/>
                  </a:lnTo>
                  <a:lnTo>
                    <a:pt x="202" y="87"/>
                  </a:lnTo>
                  <a:lnTo>
                    <a:pt x="241" y="116"/>
                  </a:lnTo>
                  <a:lnTo>
                    <a:pt x="283" y="145"/>
                  </a:lnTo>
                  <a:lnTo>
                    <a:pt x="324" y="176"/>
                  </a:lnTo>
                  <a:lnTo>
                    <a:pt x="366" y="204"/>
                  </a:lnTo>
                  <a:lnTo>
                    <a:pt x="404" y="227"/>
                  </a:lnTo>
                  <a:lnTo>
                    <a:pt x="423" y="236"/>
                  </a:lnTo>
                  <a:lnTo>
                    <a:pt x="440" y="246"/>
                  </a:lnTo>
                  <a:lnTo>
                    <a:pt x="455" y="251"/>
                  </a:lnTo>
                  <a:lnTo>
                    <a:pt x="471" y="256"/>
                  </a:lnTo>
                  <a:lnTo>
                    <a:pt x="490" y="256"/>
                  </a:lnTo>
                  <a:lnTo>
                    <a:pt x="509" y="255"/>
                  </a:lnTo>
                  <a:lnTo>
                    <a:pt x="521" y="251"/>
                  </a:lnTo>
                  <a:lnTo>
                    <a:pt x="531" y="246"/>
                  </a:lnTo>
                  <a:lnTo>
                    <a:pt x="542" y="238"/>
                  </a:lnTo>
                  <a:lnTo>
                    <a:pt x="550" y="229"/>
                  </a:lnTo>
                  <a:lnTo>
                    <a:pt x="559" y="220"/>
                  </a:lnTo>
                  <a:lnTo>
                    <a:pt x="567" y="209"/>
                  </a:lnTo>
                  <a:lnTo>
                    <a:pt x="574" y="198"/>
                  </a:lnTo>
                  <a:lnTo>
                    <a:pt x="581" y="187"/>
                  </a:lnTo>
                  <a:lnTo>
                    <a:pt x="583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3" y="0"/>
                  </a:lnTo>
                  <a:lnTo>
                    <a:pt x="200" y="0"/>
                  </a:lnTo>
                  <a:lnTo>
                    <a:pt x="202" y="3"/>
                  </a:lnTo>
                  <a:lnTo>
                    <a:pt x="205" y="7"/>
                  </a:lnTo>
                  <a:lnTo>
                    <a:pt x="209" y="13"/>
                  </a:lnTo>
                  <a:lnTo>
                    <a:pt x="212" y="14"/>
                  </a:lnTo>
                  <a:lnTo>
                    <a:pt x="217" y="16"/>
                  </a:lnTo>
                  <a:lnTo>
                    <a:pt x="221" y="18"/>
                  </a:lnTo>
                  <a:lnTo>
                    <a:pt x="233" y="22"/>
                  </a:lnTo>
                  <a:lnTo>
                    <a:pt x="245" y="23"/>
                  </a:lnTo>
                  <a:lnTo>
                    <a:pt x="257" y="23"/>
                  </a:lnTo>
                  <a:lnTo>
                    <a:pt x="267" y="20"/>
                  </a:lnTo>
                  <a:lnTo>
                    <a:pt x="271" y="23"/>
                  </a:lnTo>
                  <a:lnTo>
                    <a:pt x="272" y="23"/>
                  </a:lnTo>
                  <a:lnTo>
                    <a:pt x="276" y="34"/>
                  </a:lnTo>
                  <a:lnTo>
                    <a:pt x="283" y="47"/>
                  </a:lnTo>
                  <a:lnTo>
                    <a:pt x="286" y="53"/>
                  </a:lnTo>
                  <a:lnTo>
                    <a:pt x="290" y="56"/>
                  </a:lnTo>
                  <a:lnTo>
                    <a:pt x="295" y="60"/>
                  </a:lnTo>
                  <a:lnTo>
                    <a:pt x="302" y="64"/>
                  </a:lnTo>
                  <a:lnTo>
                    <a:pt x="305" y="69"/>
                  </a:lnTo>
                  <a:lnTo>
                    <a:pt x="312" y="73"/>
                  </a:lnTo>
                  <a:lnTo>
                    <a:pt x="317" y="74"/>
                  </a:lnTo>
                  <a:lnTo>
                    <a:pt x="324" y="74"/>
                  </a:lnTo>
                  <a:lnTo>
                    <a:pt x="326" y="71"/>
                  </a:lnTo>
                  <a:lnTo>
                    <a:pt x="329" y="69"/>
                  </a:lnTo>
                  <a:lnTo>
                    <a:pt x="329" y="54"/>
                  </a:lnTo>
                  <a:lnTo>
                    <a:pt x="322" y="44"/>
                  </a:lnTo>
                  <a:lnTo>
                    <a:pt x="319" y="31"/>
                  </a:lnTo>
                  <a:lnTo>
                    <a:pt x="321" y="29"/>
                  </a:lnTo>
                  <a:lnTo>
                    <a:pt x="322" y="25"/>
                  </a:lnTo>
                  <a:lnTo>
                    <a:pt x="328" y="20"/>
                  </a:lnTo>
                  <a:lnTo>
                    <a:pt x="333" y="16"/>
                  </a:lnTo>
                  <a:lnTo>
                    <a:pt x="338" y="14"/>
                  </a:lnTo>
                  <a:lnTo>
                    <a:pt x="345" y="14"/>
                  </a:lnTo>
                  <a:lnTo>
                    <a:pt x="352" y="16"/>
                  </a:lnTo>
                  <a:lnTo>
                    <a:pt x="357" y="20"/>
                  </a:lnTo>
                  <a:lnTo>
                    <a:pt x="364" y="23"/>
                  </a:lnTo>
                  <a:lnTo>
                    <a:pt x="367" y="27"/>
                  </a:lnTo>
                  <a:lnTo>
                    <a:pt x="364" y="38"/>
                  </a:lnTo>
                  <a:lnTo>
                    <a:pt x="362" y="47"/>
                  </a:lnTo>
                  <a:lnTo>
                    <a:pt x="360" y="54"/>
                  </a:lnTo>
                  <a:lnTo>
                    <a:pt x="360" y="62"/>
                  </a:lnTo>
                  <a:lnTo>
                    <a:pt x="364" y="78"/>
                  </a:lnTo>
                  <a:lnTo>
                    <a:pt x="367" y="100"/>
                  </a:lnTo>
                  <a:lnTo>
                    <a:pt x="376" y="111"/>
                  </a:lnTo>
                  <a:lnTo>
                    <a:pt x="385" y="122"/>
                  </a:lnTo>
                  <a:lnTo>
                    <a:pt x="390" y="125"/>
                  </a:lnTo>
                  <a:lnTo>
                    <a:pt x="395" y="129"/>
                  </a:lnTo>
                  <a:lnTo>
                    <a:pt x="402" y="133"/>
                  </a:lnTo>
                  <a:lnTo>
                    <a:pt x="407" y="133"/>
                  </a:lnTo>
                  <a:lnTo>
                    <a:pt x="412" y="136"/>
                  </a:lnTo>
                  <a:lnTo>
                    <a:pt x="417" y="136"/>
                  </a:lnTo>
                  <a:lnTo>
                    <a:pt x="419" y="136"/>
                  </a:lnTo>
                  <a:lnTo>
                    <a:pt x="421" y="135"/>
                  </a:lnTo>
                  <a:lnTo>
                    <a:pt x="423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19" y="114"/>
                  </a:lnTo>
                  <a:lnTo>
                    <a:pt x="417" y="105"/>
                  </a:lnTo>
                  <a:lnTo>
                    <a:pt x="414" y="94"/>
                  </a:lnTo>
                  <a:lnTo>
                    <a:pt x="414" y="82"/>
                  </a:lnTo>
                  <a:lnTo>
                    <a:pt x="421" y="67"/>
                  </a:lnTo>
                  <a:lnTo>
                    <a:pt x="429" y="56"/>
                  </a:lnTo>
                  <a:lnTo>
                    <a:pt x="435" y="51"/>
                  </a:lnTo>
                  <a:lnTo>
                    <a:pt x="441" y="47"/>
                  </a:lnTo>
                  <a:lnTo>
                    <a:pt x="448" y="44"/>
                  </a:lnTo>
                  <a:lnTo>
                    <a:pt x="457" y="42"/>
                  </a:lnTo>
                  <a:lnTo>
                    <a:pt x="469" y="40"/>
                  </a:lnTo>
                  <a:lnTo>
                    <a:pt x="479" y="40"/>
                  </a:lnTo>
                  <a:lnTo>
                    <a:pt x="490" y="42"/>
                  </a:lnTo>
                  <a:lnTo>
                    <a:pt x="502" y="44"/>
                  </a:lnTo>
                  <a:lnTo>
                    <a:pt x="509" y="47"/>
                  </a:lnTo>
                  <a:lnTo>
                    <a:pt x="519" y="56"/>
                  </a:lnTo>
                  <a:lnTo>
                    <a:pt x="526" y="67"/>
                  </a:lnTo>
                  <a:lnTo>
                    <a:pt x="533" y="78"/>
                  </a:lnTo>
                  <a:lnTo>
                    <a:pt x="538" y="91"/>
                  </a:lnTo>
                  <a:lnTo>
                    <a:pt x="540" y="104"/>
                  </a:lnTo>
                  <a:lnTo>
                    <a:pt x="542" y="116"/>
                  </a:lnTo>
                  <a:lnTo>
                    <a:pt x="540" y="129"/>
                  </a:lnTo>
                  <a:lnTo>
                    <a:pt x="538" y="142"/>
                  </a:lnTo>
                  <a:lnTo>
                    <a:pt x="535" y="153"/>
                  </a:lnTo>
                  <a:lnTo>
                    <a:pt x="529" y="165"/>
                  </a:lnTo>
                  <a:lnTo>
                    <a:pt x="523" y="175"/>
                  </a:lnTo>
                  <a:lnTo>
                    <a:pt x="516" y="184"/>
                  </a:lnTo>
                  <a:lnTo>
                    <a:pt x="507" y="189"/>
                  </a:lnTo>
                  <a:lnTo>
                    <a:pt x="497" y="195"/>
                  </a:lnTo>
                  <a:lnTo>
                    <a:pt x="485" y="196"/>
                  </a:lnTo>
                  <a:lnTo>
                    <a:pt x="473" y="196"/>
                  </a:lnTo>
                  <a:lnTo>
                    <a:pt x="466" y="198"/>
                  </a:lnTo>
                  <a:lnTo>
                    <a:pt x="459" y="196"/>
                  </a:lnTo>
                  <a:lnTo>
                    <a:pt x="445" y="191"/>
                  </a:lnTo>
                  <a:lnTo>
                    <a:pt x="426" y="184"/>
                  </a:lnTo>
                  <a:lnTo>
                    <a:pt x="367" y="142"/>
                  </a:lnTo>
                  <a:lnTo>
                    <a:pt x="302" y="96"/>
                  </a:lnTo>
                  <a:lnTo>
                    <a:pt x="234" y="51"/>
                  </a:lnTo>
                  <a:lnTo>
                    <a:pt x="174" y="9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6" name="Freeform 33"/>
            <p:cNvSpPr>
              <a:spLocks/>
            </p:cNvSpPr>
            <p:nvPr/>
          </p:nvSpPr>
          <p:spPr bwMode="auto">
            <a:xfrm rot="-5400000">
              <a:off x="342" y="1606"/>
              <a:ext cx="340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164" y="264"/>
                  </a:moveTo>
                  <a:lnTo>
                    <a:pt x="41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10" y="7"/>
                  </a:lnTo>
                  <a:lnTo>
                    <a:pt x="17" y="14"/>
                  </a:lnTo>
                  <a:lnTo>
                    <a:pt x="21" y="16"/>
                  </a:lnTo>
                  <a:lnTo>
                    <a:pt x="24" y="20"/>
                  </a:lnTo>
                  <a:lnTo>
                    <a:pt x="27" y="20"/>
                  </a:lnTo>
                  <a:lnTo>
                    <a:pt x="33" y="22"/>
                  </a:lnTo>
                  <a:lnTo>
                    <a:pt x="45" y="16"/>
                  </a:lnTo>
                  <a:lnTo>
                    <a:pt x="64" y="9"/>
                  </a:lnTo>
                  <a:lnTo>
                    <a:pt x="83" y="5"/>
                  </a:lnTo>
                  <a:lnTo>
                    <a:pt x="109" y="2"/>
                  </a:lnTo>
                  <a:lnTo>
                    <a:pt x="134" y="0"/>
                  </a:lnTo>
                  <a:lnTo>
                    <a:pt x="152" y="2"/>
                  </a:lnTo>
                  <a:lnTo>
                    <a:pt x="176" y="9"/>
                  </a:lnTo>
                  <a:lnTo>
                    <a:pt x="195" y="16"/>
                  </a:lnTo>
                  <a:lnTo>
                    <a:pt x="202" y="18"/>
                  </a:lnTo>
                  <a:lnTo>
                    <a:pt x="212" y="20"/>
                  </a:lnTo>
                  <a:lnTo>
                    <a:pt x="224" y="20"/>
                  </a:lnTo>
                  <a:lnTo>
                    <a:pt x="236" y="20"/>
                  </a:lnTo>
                  <a:lnTo>
                    <a:pt x="259" y="18"/>
                  </a:lnTo>
                  <a:lnTo>
                    <a:pt x="283" y="14"/>
                  </a:lnTo>
                  <a:lnTo>
                    <a:pt x="297" y="7"/>
                  </a:lnTo>
                  <a:lnTo>
                    <a:pt x="309" y="4"/>
                  </a:lnTo>
                  <a:lnTo>
                    <a:pt x="312" y="5"/>
                  </a:lnTo>
                  <a:lnTo>
                    <a:pt x="316" y="9"/>
                  </a:lnTo>
                  <a:lnTo>
                    <a:pt x="317" y="13"/>
                  </a:lnTo>
                  <a:lnTo>
                    <a:pt x="317" y="14"/>
                  </a:lnTo>
                  <a:lnTo>
                    <a:pt x="310" y="31"/>
                  </a:lnTo>
                  <a:lnTo>
                    <a:pt x="307" y="42"/>
                  </a:lnTo>
                  <a:lnTo>
                    <a:pt x="302" y="49"/>
                  </a:lnTo>
                  <a:lnTo>
                    <a:pt x="293" y="62"/>
                  </a:lnTo>
                  <a:lnTo>
                    <a:pt x="288" y="67"/>
                  </a:lnTo>
                  <a:lnTo>
                    <a:pt x="281" y="73"/>
                  </a:lnTo>
                  <a:lnTo>
                    <a:pt x="274" y="76"/>
                  </a:lnTo>
                  <a:lnTo>
                    <a:pt x="266" y="80"/>
                  </a:lnTo>
                  <a:lnTo>
                    <a:pt x="257" y="84"/>
                  </a:lnTo>
                  <a:lnTo>
                    <a:pt x="248" y="85"/>
                  </a:lnTo>
                  <a:lnTo>
                    <a:pt x="238" y="87"/>
                  </a:lnTo>
                  <a:lnTo>
                    <a:pt x="226" y="87"/>
                  </a:lnTo>
                  <a:lnTo>
                    <a:pt x="224" y="91"/>
                  </a:lnTo>
                  <a:lnTo>
                    <a:pt x="222" y="100"/>
                  </a:lnTo>
                  <a:lnTo>
                    <a:pt x="217" y="118"/>
                  </a:lnTo>
                  <a:lnTo>
                    <a:pt x="212" y="129"/>
                  </a:lnTo>
                  <a:lnTo>
                    <a:pt x="207" y="138"/>
                  </a:lnTo>
                  <a:lnTo>
                    <a:pt x="198" y="149"/>
                  </a:lnTo>
                  <a:lnTo>
                    <a:pt x="188" y="156"/>
                  </a:lnTo>
                  <a:lnTo>
                    <a:pt x="179" y="162"/>
                  </a:lnTo>
                  <a:lnTo>
                    <a:pt x="174" y="166"/>
                  </a:lnTo>
                  <a:lnTo>
                    <a:pt x="169" y="166"/>
                  </a:lnTo>
                  <a:lnTo>
                    <a:pt x="164" y="167"/>
                  </a:lnTo>
                  <a:lnTo>
                    <a:pt x="160" y="166"/>
                  </a:lnTo>
                  <a:lnTo>
                    <a:pt x="159" y="164"/>
                  </a:lnTo>
                  <a:lnTo>
                    <a:pt x="157" y="158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2"/>
                  </a:lnTo>
                  <a:lnTo>
                    <a:pt x="164" y="133"/>
                  </a:lnTo>
                  <a:lnTo>
                    <a:pt x="169" y="124"/>
                  </a:lnTo>
                  <a:lnTo>
                    <a:pt x="169" y="115"/>
                  </a:lnTo>
                  <a:lnTo>
                    <a:pt x="169" y="105"/>
                  </a:lnTo>
                  <a:lnTo>
                    <a:pt x="169" y="98"/>
                  </a:lnTo>
                  <a:lnTo>
                    <a:pt x="167" y="93"/>
                  </a:lnTo>
                  <a:lnTo>
                    <a:pt x="164" y="87"/>
                  </a:lnTo>
                  <a:lnTo>
                    <a:pt x="160" y="82"/>
                  </a:lnTo>
                  <a:lnTo>
                    <a:pt x="157" y="78"/>
                  </a:lnTo>
                  <a:lnTo>
                    <a:pt x="152" y="75"/>
                  </a:lnTo>
                  <a:lnTo>
                    <a:pt x="141" y="69"/>
                  </a:lnTo>
                  <a:lnTo>
                    <a:pt x="131" y="67"/>
                  </a:lnTo>
                  <a:lnTo>
                    <a:pt x="119" y="65"/>
                  </a:lnTo>
                  <a:lnTo>
                    <a:pt x="109" y="65"/>
                  </a:lnTo>
                  <a:lnTo>
                    <a:pt x="95" y="65"/>
                  </a:lnTo>
                  <a:lnTo>
                    <a:pt x="86" y="67"/>
                  </a:lnTo>
                  <a:lnTo>
                    <a:pt x="77" y="69"/>
                  </a:lnTo>
                  <a:lnTo>
                    <a:pt x="71" y="75"/>
                  </a:lnTo>
                  <a:lnTo>
                    <a:pt x="62" y="82"/>
                  </a:lnTo>
                  <a:lnTo>
                    <a:pt x="53" y="93"/>
                  </a:lnTo>
                  <a:lnTo>
                    <a:pt x="46" y="104"/>
                  </a:lnTo>
                  <a:lnTo>
                    <a:pt x="43" y="116"/>
                  </a:lnTo>
                  <a:lnTo>
                    <a:pt x="39" y="129"/>
                  </a:lnTo>
                  <a:lnTo>
                    <a:pt x="38" y="140"/>
                  </a:lnTo>
                  <a:lnTo>
                    <a:pt x="39" y="151"/>
                  </a:lnTo>
                  <a:lnTo>
                    <a:pt x="41" y="160"/>
                  </a:lnTo>
                  <a:lnTo>
                    <a:pt x="46" y="178"/>
                  </a:lnTo>
                  <a:lnTo>
                    <a:pt x="53" y="191"/>
                  </a:lnTo>
                  <a:lnTo>
                    <a:pt x="62" y="200"/>
                  </a:lnTo>
                  <a:lnTo>
                    <a:pt x="71" y="209"/>
                  </a:lnTo>
                  <a:lnTo>
                    <a:pt x="76" y="213"/>
                  </a:lnTo>
                  <a:lnTo>
                    <a:pt x="81" y="217"/>
                  </a:lnTo>
                  <a:lnTo>
                    <a:pt x="86" y="218"/>
                  </a:lnTo>
                  <a:lnTo>
                    <a:pt x="93" y="218"/>
                  </a:lnTo>
                  <a:lnTo>
                    <a:pt x="110" y="220"/>
                  </a:lnTo>
                  <a:lnTo>
                    <a:pt x="127" y="218"/>
                  </a:lnTo>
                  <a:lnTo>
                    <a:pt x="143" y="215"/>
                  </a:lnTo>
                  <a:lnTo>
                    <a:pt x="150" y="211"/>
                  </a:lnTo>
                  <a:lnTo>
                    <a:pt x="155" y="207"/>
                  </a:lnTo>
                  <a:lnTo>
                    <a:pt x="165" y="200"/>
                  </a:lnTo>
                  <a:lnTo>
                    <a:pt x="202" y="175"/>
                  </a:lnTo>
                  <a:lnTo>
                    <a:pt x="241" y="147"/>
                  </a:lnTo>
                  <a:lnTo>
                    <a:pt x="283" y="116"/>
                  </a:lnTo>
                  <a:lnTo>
                    <a:pt x="324" y="85"/>
                  </a:lnTo>
                  <a:lnTo>
                    <a:pt x="366" y="58"/>
                  </a:lnTo>
                  <a:lnTo>
                    <a:pt x="404" y="35"/>
                  </a:lnTo>
                  <a:lnTo>
                    <a:pt x="423" y="24"/>
                  </a:lnTo>
                  <a:lnTo>
                    <a:pt x="440" y="16"/>
                  </a:lnTo>
                  <a:lnTo>
                    <a:pt x="455" y="9"/>
                  </a:lnTo>
                  <a:lnTo>
                    <a:pt x="471" y="5"/>
                  </a:lnTo>
                  <a:lnTo>
                    <a:pt x="490" y="5"/>
                  </a:lnTo>
                  <a:lnTo>
                    <a:pt x="509" y="7"/>
                  </a:lnTo>
                  <a:lnTo>
                    <a:pt x="521" y="11"/>
                  </a:lnTo>
                  <a:lnTo>
                    <a:pt x="531" y="16"/>
                  </a:lnTo>
                  <a:lnTo>
                    <a:pt x="542" y="24"/>
                  </a:lnTo>
                  <a:lnTo>
                    <a:pt x="550" y="33"/>
                  </a:lnTo>
                  <a:lnTo>
                    <a:pt x="559" y="42"/>
                  </a:lnTo>
                  <a:lnTo>
                    <a:pt x="567" y="53"/>
                  </a:lnTo>
                  <a:lnTo>
                    <a:pt x="574" y="64"/>
                  </a:lnTo>
                  <a:lnTo>
                    <a:pt x="581" y="75"/>
                  </a:lnTo>
                  <a:lnTo>
                    <a:pt x="583" y="82"/>
                  </a:lnTo>
                  <a:lnTo>
                    <a:pt x="588" y="87"/>
                  </a:lnTo>
                  <a:lnTo>
                    <a:pt x="588" y="187"/>
                  </a:lnTo>
                  <a:lnTo>
                    <a:pt x="533" y="264"/>
                  </a:lnTo>
                  <a:lnTo>
                    <a:pt x="200" y="264"/>
                  </a:lnTo>
                  <a:lnTo>
                    <a:pt x="202" y="258"/>
                  </a:lnTo>
                  <a:lnTo>
                    <a:pt x="205" y="255"/>
                  </a:lnTo>
                  <a:lnTo>
                    <a:pt x="209" y="249"/>
                  </a:lnTo>
                  <a:lnTo>
                    <a:pt x="212" y="247"/>
                  </a:lnTo>
                  <a:lnTo>
                    <a:pt x="217" y="246"/>
                  </a:lnTo>
                  <a:lnTo>
                    <a:pt x="221" y="244"/>
                  </a:lnTo>
                  <a:lnTo>
                    <a:pt x="233" y="238"/>
                  </a:lnTo>
                  <a:lnTo>
                    <a:pt x="245" y="237"/>
                  </a:lnTo>
                  <a:lnTo>
                    <a:pt x="257" y="238"/>
                  </a:lnTo>
                  <a:lnTo>
                    <a:pt x="267" y="242"/>
                  </a:lnTo>
                  <a:lnTo>
                    <a:pt x="271" y="238"/>
                  </a:lnTo>
                  <a:lnTo>
                    <a:pt x="272" y="238"/>
                  </a:lnTo>
                  <a:lnTo>
                    <a:pt x="276" y="227"/>
                  </a:lnTo>
                  <a:lnTo>
                    <a:pt x="283" y="215"/>
                  </a:lnTo>
                  <a:lnTo>
                    <a:pt x="286" y="209"/>
                  </a:lnTo>
                  <a:lnTo>
                    <a:pt x="290" y="206"/>
                  </a:lnTo>
                  <a:lnTo>
                    <a:pt x="295" y="200"/>
                  </a:lnTo>
                  <a:lnTo>
                    <a:pt x="302" y="198"/>
                  </a:lnTo>
                  <a:lnTo>
                    <a:pt x="305" y="193"/>
                  </a:lnTo>
                  <a:lnTo>
                    <a:pt x="312" y="189"/>
                  </a:lnTo>
                  <a:lnTo>
                    <a:pt x="317" y="189"/>
                  </a:lnTo>
                  <a:lnTo>
                    <a:pt x="324" y="187"/>
                  </a:lnTo>
                  <a:lnTo>
                    <a:pt x="326" y="191"/>
                  </a:lnTo>
                  <a:lnTo>
                    <a:pt x="329" y="193"/>
                  </a:lnTo>
                  <a:lnTo>
                    <a:pt x="329" y="207"/>
                  </a:lnTo>
                  <a:lnTo>
                    <a:pt x="322" y="218"/>
                  </a:lnTo>
                  <a:lnTo>
                    <a:pt x="319" y="229"/>
                  </a:lnTo>
                  <a:lnTo>
                    <a:pt x="321" y="233"/>
                  </a:lnTo>
                  <a:lnTo>
                    <a:pt x="322" y="237"/>
                  </a:lnTo>
                  <a:lnTo>
                    <a:pt x="328" y="242"/>
                  </a:lnTo>
                  <a:lnTo>
                    <a:pt x="333" y="246"/>
                  </a:lnTo>
                  <a:lnTo>
                    <a:pt x="338" y="247"/>
                  </a:lnTo>
                  <a:lnTo>
                    <a:pt x="345" y="247"/>
                  </a:lnTo>
                  <a:lnTo>
                    <a:pt x="352" y="246"/>
                  </a:lnTo>
                  <a:lnTo>
                    <a:pt x="357" y="242"/>
                  </a:lnTo>
                  <a:lnTo>
                    <a:pt x="364" y="238"/>
                  </a:lnTo>
                  <a:lnTo>
                    <a:pt x="367" y="235"/>
                  </a:lnTo>
                  <a:lnTo>
                    <a:pt x="364" y="224"/>
                  </a:lnTo>
                  <a:lnTo>
                    <a:pt x="362" y="215"/>
                  </a:lnTo>
                  <a:lnTo>
                    <a:pt x="360" y="206"/>
                  </a:lnTo>
                  <a:lnTo>
                    <a:pt x="360" y="198"/>
                  </a:lnTo>
                  <a:lnTo>
                    <a:pt x="364" y="182"/>
                  </a:lnTo>
                  <a:lnTo>
                    <a:pt x="367" y="162"/>
                  </a:lnTo>
                  <a:lnTo>
                    <a:pt x="376" y="151"/>
                  </a:lnTo>
                  <a:lnTo>
                    <a:pt x="385" y="140"/>
                  </a:lnTo>
                  <a:lnTo>
                    <a:pt x="390" y="136"/>
                  </a:lnTo>
                  <a:lnTo>
                    <a:pt x="395" y="133"/>
                  </a:lnTo>
                  <a:lnTo>
                    <a:pt x="402" y="129"/>
                  </a:lnTo>
                  <a:lnTo>
                    <a:pt x="407" y="129"/>
                  </a:lnTo>
                  <a:lnTo>
                    <a:pt x="412" y="126"/>
                  </a:lnTo>
                  <a:lnTo>
                    <a:pt x="417" y="124"/>
                  </a:lnTo>
                  <a:lnTo>
                    <a:pt x="421" y="127"/>
                  </a:lnTo>
                  <a:lnTo>
                    <a:pt x="423" y="131"/>
                  </a:lnTo>
                  <a:lnTo>
                    <a:pt x="423" y="138"/>
                  </a:lnTo>
                  <a:lnTo>
                    <a:pt x="419" y="146"/>
                  </a:lnTo>
                  <a:lnTo>
                    <a:pt x="417" y="155"/>
                  </a:lnTo>
                  <a:lnTo>
                    <a:pt x="414" y="166"/>
                  </a:lnTo>
                  <a:lnTo>
                    <a:pt x="414" y="180"/>
                  </a:lnTo>
                  <a:lnTo>
                    <a:pt x="421" y="195"/>
                  </a:lnTo>
                  <a:lnTo>
                    <a:pt x="429" y="206"/>
                  </a:lnTo>
                  <a:lnTo>
                    <a:pt x="435" y="209"/>
                  </a:lnTo>
                  <a:lnTo>
                    <a:pt x="441" y="215"/>
                  </a:lnTo>
                  <a:lnTo>
                    <a:pt x="448" y="217"/>
                  </a:lnTo>
                  <a:lnTo>
                    <a:pt x="457" y="220"/>
                  </a:lnTo>
                  <a:lnTo>
                    <a:pt x="469" y="222"/>
                  </a:lnTo>
                  <a:lnTo>
                    <a:pt x="479" y="222"/>
                  </a:lnTo>
                  <a:lnTo>
                    <a:pt x="490" y="220"/>
                  </a:lnTo>
                  <a:lnTo>
                    <a:pt x="502" y="218"/>
                  </a:lnTo>
                  <a:lnTo>
                    <a:pt x="509" y="215"/>
                  </a:lnTo>
                  <a:lnTo>
                    <a:pt x="519" y="206"/>
                  </a:lnTo>
                  <a:lnTo>
                    <a:pt x="526" y="195"/>
                  </a:lnTo>
                  <a:lnTo>
                    <a:pt x="533" y="184"/>
                  </a:lnTo>
                  <a:lnTo>
                    <a:pt x="538" y="171"/>
                  </a:lnTo>
                  <a:lnTo>
                    <a:pt x="540" y="158"/>
                  </a:lnTo>
                  <a:lnTo>
                    <a:pt x="542" y="146"/>
                  </a:lnTo>
                  <a:lnTo>
                    <a:pt x="540" y="133"/>
                  </a:lnTo>
                  <a:lnTo>
                    <a:pt x="538" y="120"/>
                  </a:lnTo>
                  <a:lnTo>
                    <a:pt x="535" y="107"/>
                  </a:lnTo>
                  <a:lnTo>
                    <a:pt x="529" y="96"/>
                  </a:lnTo>
                  <a:lnTo>
                    <a:pt x="523" y="87"/>
                  </a:lnTo>
                  <a:lnTo>
                    <a:pt x="516" y="78"/>
                  </a:lnTo>
                  <a:lnTo>
                    <a:pt x="507" y="71"/>
                  </a:lnTo>
                  <a:lnTo>
                    <a:pt x="497" y="67"/>
                  </a:lnTo>
                  <a:lnTo>
                    <a:pt x="485" y="65"/>
                  </a:lnTo>
                  <a:lnTo>
                    <a:pt x="473" y="65"/>
                  </a:lnTo>
                  <a:lnTo>
                    <a:pt x="466" y="64"/>
                  </a:lnTo>
                  <a:lnTo>
                    <a:pt x="459" y="65"/>
                  </a:lnTo>
                  <a:lnTo>
                    <a:pt x="445" y="71"/>
                  </a:lnTo>
                  <a:lnTo>
                    <a:pt x="426" y="78"/>
                  </a:lnTo>
                  <a:lnTo>
                    <a:pt x="367" y="120"/>
                  </a:lnTo>
                  <a:lnTo>
                    <a:pt x="302" y="166"/>
                  </a:lnTo>
                  <a:lnTo>
                    <a:pt x="234" y="211"/>
                  </a:lnTo>
                  <a:lnTo>
                    <a:pt x="174" y="253"/>
                  </a:lnTo>
                  <a:lnTo>
                    <a:pt x="164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7" name="Freeform 34"/>
            <p:cNvSpPr>
              <a:spLocks/>
            </p:cNvSpPr>
            <p:nvPr/>
          </p:nvSpPr>
          <p:spPr bwMode="auto">
            <a:xfrm rot="-5400000">
              <a:off x="552" y="3588"/>
              <a:ext cx="181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0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1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62"/>
                  </a:moveTo>
                  <a:lnTo>
                    <a:pt x="316" y="51"/>
                  </a:lnTo>
                  <a:lnTo>
                    <a:pt x="280" y="0"/>
                  </a:lnTo>
                  <a:lnTo>
                    <a:pt x="150" y="0"/>
                  </a:lnTo>
                  <a:lnTo>
                    <a:pt x="150" y="4"/>
                  </a:lnTo>
                  <a:lnTo>
                    <a:pt x="147" y="7"/>
                  </a:lnTo>
                  <a:lnTo>
                    <a:pt x="141" y="11"/>
                  </a:lnTo>
                  <a:lnTo>
                    <a:pt x="136" y="16"/>
                  </a:lnTo>
                  <a:lnTo>
                    <a:pt x="114" y="33"/>
                  </a:lnTo>
                  <a:lnTo>
                    <a:pt x="95" y="46"/>
                  </a:lnTo>
                  <a:lnTo>
                    <a:pt x="79" y="55"/>
                  </a:lnTo>
                  <a:lnTo>
                    <a:pt x="67" y="60"/>
                  </a:lnTo>
                  <a:lnTo>
                    <a:pt x="57" y="62"/>
                  </a:lnTo>
                  <a:lnTo>
                    <a:pt x="48" y="62"/>
                  </a:lnTo>
                  <a:lnTo>
                    <a:pt x="43" y="60"/>
                  </a:lnTo>
                  <a:lnTo>
                    <a:pt x="40" y="55"/>
                  </a:lnTo>
                  <a:lnTo>
                    <a:pt x="38" y="49"/>
                  </a:lnTo>
                  <a:lnTo>
                    <a:pt x="38" y="44"/>
                  </a:lnTo>
                  <a:lnTo>
                    <a:pt x="40" y="36"/>
                  </a:lnTo>
                  <a:lnTo>
                    <a:pt x="41" y="31"/>
                  </a:lnTo>
                  <a:lnTo>
                    <a:pt x="45" y="24"/>
                  </a:lnTo>
                  <a:lnTo>
                    <a:pt x="50" y="18"/>
                  </a:lnTo>
                  <a:lnTo>
                    <a:pt x="54" y="15"/>
                  </a:lnTo>
                  <a:lnTo>
                    <a:pt x="59" y="13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17" y="0"/>
                  </a:lnTo>
                  <a:lnTo>
                    <a:pt x="9" y="11"/>
                  </a:lnTo>
                  <a:lnTo>
                    <a:pt x="3" y="24"/>
                  </a:lnTo>
                  <a:lnTo>
                    <a:pt x="0" y="36"/>
                  </a:lnTo>
                  <a:lnTo>
                    <a:pt x="0" y="51"/>
                  </a:lnTo>
                  <a:lnTo>
                    <a:pt x="2" y="69"/>
                  </a:lnTo>
                  <a:lnTo>
                    <a:pt x="3" y="80"/>
                  </a:lnTo>
                  <a:lnTo>
                    <a:pt x="9" y="93"/>
                  </a:lnTo>
                  <a:lnTo>
                    <a:pt x="16" y="104"/>
                  </a:lnTo>
                  <a:lnTo>
                    <a:pt x="26" y="113"/>
                  </a:lnTo>
                  <a:lnTo>
                    <a:pt x="35" y="118"/>
                  </a:lnTo>
                  <a:lnTo>
                    <a:pt x="41" y="122"/>
                  </a:lnTo>
                  <a:lnTo>
                    <a:pt x="52" y="124"/>
                  </a:lnTo>
                  <a:lnTo>
                    <a:pt x="64" y="122"/>
                  </a:lnTo>
                  <a:lnTo>
                    <a:pt x="79" y="116"/>
                  </a:lnTo>
                  <a:lnTo>
                    <a:pt x="93" y="107"/>
                  </a:lnTo>
                  <a:lnTo>
                    <a:pt x="107" y="96"/>
                  </a:lnTo>
                  <a:lnTo>
                    <a:pt x="123" y="86"/>
                  </a:lnTo>
                  <a:lnTo>
                    <a:pt x="128" y="80"/>
                  </a:lnTo>
                  <a:lnTo>
                    <a:pt x="135" y="76"/>
                  </a:lnTo>
                  <a:lnTo>
                    <a:pt x="147" y="66"/>
                  </a:lnTo>
                  <a:lnTo>
                    <a:pt x="159" y="58"/>
                  </a:lnTo>
                  <a:lnTo>
                    <a:pt x="173" y="51"/>
                  </a:lnTo>
                  <a:lnTo>
                    <a:pt x="185" y="47"/>
                  </a:lnTo>
                  <a:lnTo>
                    <a:pt x="197" y="46"/>
                  </a:lnTo>
                  <a:lnTo>
                    <a:pt x="209" y="44"/>
                  </a:lnTo>
                  <a:lnTo>
                    <a:pt x="219" y="46"/>
                  </a:lnTo>
                  <a:lnTo>
                    <a:pt x="229" y="47"/>
                  </a:lnTo>
                  <a:lnTo>
                    <a:pt x="240" y="51"/>
                  </a:lnTo>
                  <a:lnTo>
                    <a:pt x="248" y="58"/>
                  </a:lnTo>
                  <a:lnTo>
                    <a:pt x="257" y="66"/>
                  </a:lnTo>
                  <a:lnTo>
                    <a:pt x="264" y="73"/>
                  </a:lnTo>
                  <a:lnTo>
                    <a:pt x="269" y="84"/>
                  </a:lnTo>
                  <a:lnTo>
                    <a:pt x="273" y="96"/>
                  </a:lnTo>
                  <a:lnTo>
                    <a:pt x="274" y="109"/>
                  </a:lnTo>
                  <a:lnTo>
                    <a:pt x="274" y="124"/>
                  </a:lnTo>
                  <a:lnTo>
                    <a:pt x="273" y="147"/>
                  </a:lnTo>
                  <a:lnTo>
                    <a:pt x="267" y="162"/>
                  </a:lnTo>
                  <a:lnTo>
                    <a:pt x="261" y="173"/>
                  </a:lnTo>
                  <a:lnTo>
                    <a:pt x="250" y="184"/>
                  </a:lnTo>
                  <a:lnTo>
                    <a:pt x="238" y="191"/>
                  </a:lnTo>
                  <a:lnTo>
                    <a:pt x="226" y="197"/>
                  </a:lnTo>
                  <a:lnTo>
                    <a:pt x="216" y="200"/>
                  </a:lnTo>
                  <a:lnTo>
                    <a:pt x="205" y="200"/>
                  </a:lnTo>
                  <a:lnTo>
                    <a:pt x="195" y="200"/>
                  </a:lnTo>
                  <a:lnTo>
                    <a:pt x="185" y="197"/>
                  </a:lnTo>
                  <a:lnTo>
                    <a:pt x="174" y="191"/>
                  </a:lnTo>
                  <a:lnTo>
                    <a:pt x="164" y="184"/>
                  </a:lnTo>
                  <a:lnTo>
                    <a:pt x="154" y="175"/>
                  </a:lnTo>
                  <a:lnTo>
                    <a:pt x="148" y="158"/>
                  </a:lnTo>
                  <a:lnTo>
                    <a:pt x="147" y="142"/>
                  </a:lnTo>
                  <a:lnTo>
                    <a:pt x="150" y="129"/>
                  </a:lnTo>
                  <a:lnTo>
                    <a:pt x="154" y="118"/>
                  </a:lnTo>
                  <a:lnTo>
                    <a:pt x="157" y="109"/>
                  </a:lnTo>
                  <a:lnTo>
                    <a:pt x="155" y="106"/>
                  </a:lnTo>
                  <a:lnTo>
                    <a:pt x="154" y="102"/>
                  </a:lnTo>
                  <a:lnTo>
                    <a:pt x="150" y="100"/>
                  </a:lnTo>
                  <a:lnTo>
                    <a:pt x="147" y="98"/>
                  </a:lnTo>
                  <a:lnTo>
                    <a:pt x="143" y="98"/>
                  </a:lnTo>
                  <a:lnTo>
                    <a:pt x="135" y="100"/>
                  </a:lnTo>
                  <a:lnTo>
                    <a:pt x="129" y="104"/>
                  </a:lnTo>
                  <a:lnTo>
                    <a:pt x="124" y="107"/>
                  </a:lnTo>
                  <a:lnTo>
                    <a:pt x="119" y="113"/>
                  </a:lnTo>
                  <a:lnTo>
                    <a:pt x="110" y="127"/>
                  </a:lnTo>
                  <a:lnTo>
                    <a:pt x="104" y="144"/>
                  </a:lnTo>
                  <a:lnTo>
                    <a:pt x="98" y="160"/>
                  </a:lnTo>
                  <a:lnTo>
                    <a:pt x="91" y="178"/>
                  </a:lnTo>
                  <a:lnTo>
                    <a:pt x="83" y="178"/>
                  </a:lnTo>
                  <a:lnTo>
                    <a:pt x="74" y="180"/>
                  </a:lnTo>
                  <a:lnTo>
                    <a:pt x="62" y="182"/>
                  </a:lnTo>
                  <a:lnTo>
                    <a:pt x="41" y="189"/>
                  </a:lnTo>
                  <a:lnTo>
                    <a:pt x="28" y="204"/>
                  </a:lnTo>
                  <a:lnTo>
                    <a:pt x="14" y="220"/>
                  </a:lnTo>
                  <a:lnTo>
                    <a:pt x="10" y="229"/>
                  </a:lnTo>
                  <a:lnTo>
                    <a:pt x="5" y="244"/>
                  </a:lnTo>
                  <a:lnTo>
                    <a:pt x="3" y="249"/>
                  </a:lnTo>
                  <a:lnTo>
                    <a:pt x="3" y="255"/>
                  </a:lnTo>
                  <a:lnTo>
                    <a:pt x="3" y="257"/>
                  </a:lnTo>
                  <a:lnTo>
                    <a:pt x="5" y="258"/>
                  </a:lnTo>
                  <a:lnTo>
                    <a:pt x="7" y="258"/>
                  </a:lnTo>
                  <a:lnTo>
                    <a:pt x="9" y="258"/>
                  </a:lnTo>
                  <a:lnTo>
                    <a:pt x="16" y="255"/>
                  </a:lnTo>
                  <a:lnTo>
                    <a:pt x="22" y="249"/>
                  </a:lnTo>
                  <a:lnTo>
                    <a:pt x="31" y="248"/>
                  </a:lnTo>
                  <a:lnTo>
                    <a:pt x="36" y="248"/>
                  </a:lnTo>
                  <a:lnTo>
                    <a:pt x="48" y="242"/>
                  </a:lnTo>
                  <a:lnTo>
                    <a:pt x="59" y="240"/>
                  </a:lnTo>
                  <a:lnTo>
                    <a:pt x="69" y="240"/>
                  </a:lnTo>
                  <a:lnTo>
                    <a:pt x="79" y="238"/>
                  </a:lnTo>
                  <a:lnTo>
                    <a:pt x="97" y="242"/>
                  </a:lnTo>
                  <a:lnTo>
                    <a:pt x="116" y="244"/>
                  </a:lnTo>
                  <a:lnTo>
                    <a:pt x="135" y="248"/>
                  </a:lnTo>
                  <a:lnTo>
                    <a:pt x="152" y="255"/>
                  </a:lnTo>
                  <a:lnTo>
                    <a:pt x="160" y="258"/>
                  </a:lnTo>
                  <a:lnTo>
                    <a:pt x="171" y="262"/>
                  </a:lnTo>
                  <a:lnTo>
                    <a:pt x="179" y="264"/>
                  </a:lnTo>
                  <a:lnTo>
                    <a:pt x="190" y="264"/>
                  </a:lnTo>
                  <a:lnTo>
                    <a:pt x="211" y="264"/>
                  </a:lnTo>
                  <a:lnTo>
                    <a:pt x="229" y="260"/>
                  </a:lnTo>
                  <a:lnTo>
                    <a:pt x="266" y="249"/>
                  </a:lnTo>
                  <a:lnTo>
                    <a:pt x="290" y="242"/>
                  </a:lnTo>
                  <a:lnTo>
                    <a:pt x="304" y="249"/>
                  </a:lnTo>
                  <a:lnTo>
                    <a:pt x="316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8" name="Freeform 35"/>
            <p:cNvSpPr>
              <a:spLocks/>
            </p:cNvSpPr>
            <p:nvPr/>
          </p:nvSpPr>
          <p:spPr bwMode="auto">
            <a:xfrm rot="-5400000">
              <a:off x="419" y="3587"/>
              <a:ext cx="181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0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"/>
                  </a:moveTo>
                  <a:lnTo>
                    <a:pt x="316" y="213"/>
                  </a:lnTo>
                  <a:lnTo>
                    <a:pt x="280" y="264"/>
                  </a:lnTo>
                  <a:lnTo>
                    <a:pt x="150" y="264"/>
                  </a:lnTo>
                  <a:lnTo>
                    <a:pt x="150" y="260"/>
                  </a:lnTo>
                  <a:lnTo>
                    <a:pt x="147" y="257"/>
                  </a:lnTo>
                  <a:lnTo>
                    <a:pt x="141" y="253"/>
                  </a:lnTo>
                  <a:lnTo>
                    <a:pt x="136" y="249"/>
                  </a:lnTo>
                  <a:lnTo>
                    <a:pt x="114" y="231"/>
                  </a:lnTo>
                  <a:lnTo>
                    <a:pt x="95" y="219"/>
                  </a:lnTo>
                  <a:lnTo>
                    <a:pt x="79" y="209"/>
                  </a:lnTo>
                  <a:lnTo>
                    <a:pt x="67" y="204"/>
                  </a:lnTo>
                  <a:lnTo>
                    <a:pt x="57" y="202"/>
                  </a:lnTo>
                  <a:lnTo>
                    <a:pt x="48" y="202"/>
                  </a:lnTo>
                  <a:lnTo>
                    <a:pt x="43" y="204"/>
                  </a:lnTo>
                  <a:lnTo>
                    <a:pt x="40" y="208"/>
                  </a:lnTo>
                  <a:lnTo>
                    <a:pt x="38" y="213"/>
                  </a:lnTo>
                  <a:lnTo>
                    <a:pt x="38" y="220"/>
                  </a:lnTo>
                  <a:lnTo>
                    <a:pt x="40" y="228"/>
                  </a:lnTo>
                  <a:lnTo>
                    <a:pt x="41" y="233"/>
                  </a:lnTo>
                  <a:lnTo>
                    <a:pt x="45" y="240"/>
                  </a:lnTo>
                  <a:lnTo>
                    <a:pt x="50" y="246"/>
                  </a:lnTo>
                  <a:lnTo>
                    <a:pt x="54" y="249"/>
                  </a:lnTo>
                  <a:lnTo>
                    <a:pt x="59" y="253"/>
                  </a:lnTo>
                  <a:lnTo>
                    <a:pt x="60" y="257"/>
                  </a:lnTo>
                  <a:lnTo>
                    <a:pt x="60" y="264"/>
                  </a:lnTo>
                  <a:lnTo>
                    <a:pt x="16" y="264"/>
                  </a:lnTo>
                  <a:lnTo>
                    <a:pt x="9" y="253"/>
                  </a:lnTo>
                  <a:lnTo>
                    <a:pt x="3" y="242"/>
                  </a:lnTo>
                  <a:lnTo>
                    <a:pt x="0" y="228"/>
                  </a:lnTo>
                  <a:lnTo>
                    <a:pt x="0" y="213"/>
                  </a:lnTo>
                  <a:lnTo>
                    <a:pt x="2" y="195"/>
                  </a:lnTo>
                  <a:lnTo>
                    <a:pt x="3" y="184"/>
                  </a:lnTo>
                  <a:lnTo>
                    <a:pt x="9" y="173"/>
                  </a:lnTo>
                  <a:lnTo>
                    <a:pt x="16" y="160"/>
                  </a:lnTo>
                  <a:lnTo>
                    <a:pt x="26" y="151"/>
                  </a:lnTo>
                  <a:lnTo>
                    <a:pt x="35" y="144"/>
                  </a:lnTo>
                  <a:lnTo>
                    <a:pt x="41" y="140"/>
                  </a:lnTo>
                  <a:lnTo>
                    <a:pt x="52" y="140"/>
                  </a:lnTo>
                  <a:lnTo>
                    <a:pt x="64" y="142"/>
                  </a:lnTo>
                  <a:lnTo>
                    <a:pt x="79" y="148"/>
                  </a:lnTo>
                  <a:lnTo>
                    <a:pt x="93" y="157"/>
                  </a:lnTo>
                  <a:lnTo>
                    <a:pt x="107" y="168"/>
                  </a:lnTo>
                  <a:lnTo>
                    <a:pt x="123" y="178"/>
                  </a:lnTo>
                  <a:lnTo>
                    <a:pt x="128" y="184"/>
                  </a:lnTo>
                  <a:lnTo>
                    <a:pt x="135" y="188"/>
                  </a:lnTo>
                  <a:lnTo>
                    <a:pt x="147" y="197"/>
                  </a:lnTo>
                  <a:lnTo>
                    <a:pt x="159" y="206"/>
                  </a:lnTo>
                  <a:lnTo>
                    <a:pt x="173" y="211"/>
                  </a:lnTo>
                  <a:lnTo>
                    <a:pt x="185" y="217"/>
                  </a:lnTo>
                  <a:lnTo>
                    <a:pt x="197" y="219"/>
                  </a:lnTo>
                  <a:lnTo>
                    <a:pt x="209" y="220"/>
                  </a:lnTo>
                  <a:lnTo>
                    <a:pt x="219" y="219"/>
                  </a:lnTo>
                  <a:lnTo>
                    <a:pt x="229" y="217"/>
                  </a:lnTo>
                  <a:lnTo>
                    <a:pt x="240" y="213"/>
                  </a:lnTo>
                  <a:lnTo>
                    <a:pt x="248" y="206"/>
                  </a:lnTo>
                  <a:lnTo>
                    <a:pt x="257" y="198"/>
                  </a:lnTo>
                  <a:lnTo>
                    <a:pt x="264" y="191"/>
                  </a:lnTo>
                  <a:lnTo>
                    <a:pt x="269" y="180"/>
                  </a:lnTo>
                  <a:lnTo>
                    <a:pt x="273" y="168"/>
                  </a:lnTo>
                  <a:lnTo>
                    <a:pt x="274" y="155"/>
                  </a:lnTo>
                  <a:lnTo>
                    <a:pt x="274" y="140"/>
                  </a:lnTo>
                  <a:lnTo>
                    <a:pt x="273" y="117"/>
                  </a:lnTo>
                  <a:lnTo>
                    <a:pt x="267" y="102"/>
                  </a:lnTo>
                  <a:lnTo>
                    <a:pt x="261" y="91"/>
                  </a:lnTo>
                  <a:lnTo>
                    <a:pt x="250" y="82"/>
                  </a:lnTo>
                  <a:lnTo>
                    <a:pt x="238" y="73"/>
                  </a:lnTo>
                  <a:lnTo>
                    <a:pt x="226" y="67"/>
                  </a:lnTo>
                  <a:lnTo>
                    <a:pt x="216" y="66"/>
                  </a:lnTo>
                  <a:lnTo>
                    <a:pt x="205" y="64"/>
                  </a:lnTo>
                  <a:lnTo>
                    <a:pt x="195" y="64"/>
                  </a:lnTo>
                  <a:lnTo>
                    <a:pt x="185" y="67"/>
                  </a:lnTo>
                  <a:lnTo>
                    <a:pt x="174" y="73"/>
                  </a:lnTo>
                  <a:lnTo>
                    <a:pt x="164" y="78"/>
                  </a:lnTo>
                  <a:lnTo>
                    <a:pt x="154" y="89"/>
                  </a:lnTo>
                  <a:lnTo>
                    <a:pt x="148" y="106"/>
                  </a:lnTo>
                  <a:lnTo>
                    <a:pt x="147" y="120"/>
                  </a:lnTo>
                  <a:lnTo>
                    <a:pt x="150" y="135"/>
                  </a:lnTo>
                  <a:lnTo>
                    <a:pt x="154" y="146"/>
                  </a:lnTo>
                  <a:lnTo>
                    <a:pt x="157" y="157"/>
                  </a:lnTo>
                  <a:lnTo>
                    <a:pt x="155" y="158"/>
                  </a:lnTo>
                  <a:lnTo>
                    <a:pt x="154" y="162"/>
                  </a:lnTo>
                  <a:lnTo>
                    <a:pt x="150" y="164"/>
                  </a:lnTo>
                  <a:lnTo>
                    <a:pt x="147" y="164"/>
                  </a:lnTo>
                  <a:lnTo>
                    <a:pt x="143" y="164"/>
                  </a:lnTo>
                  <a:lnTo>
                    <a:pt x="135" y="162"/>
                  </a:lnTo>
                  <a:lnTo>
                    <a:pt x="129" y="160"/>
                  </a:lnTo>
                  <a:lnTo>
                    <a:pt x="124" y="157"/>
                  </a:lnTo>
                  <a:lnTo>
                    <a:pt x="119" y="153"/>
                  </a:lnTo>
                  <a:lnTo>
                    <a:pt x="110" y="137"/>
                  </a:lnTo>
                  <a:lnTo>
                    <a:pt x="104" y="120"/>
                  </a:lnTo>
                  <a:lnTo>
                    <a:pt x="98" y="104"/>
                  </a:lnTo>
                  <a:lnTo>
                    <a:pt x="91" y="87"/>
                  </a:lnTo>
                  <a:lnTo>
                    <a:pt x="83" y="86"/>
                  </a:lnTo>
                  <a:lnTo>
                    <a:pt x="74" y="84"/>
                  </a:lnTo>
                  <a:lnTo>
                    <a:pt x="62" y="80"/>
                  </a:lnTo>
                  <a:lnTo>
                    <a:pt x="41" y="73"/>
                  </a:lnTo>
                  <a:lnTo>
                    <a:pt x="36" y="69"/>
                  </a:lnTo>
                  <a:lnTo>
                    <a:pt x="28" y="60"/>
                  </a:lnTo>
                  <a:lnTo>
                    <a:pt x="21" y="51"/>
                  </a:lnTo>
                  <a:lnTo>
                    <a:pt x="14" y="44"/>
                  </a:lnTo>
                  <a:lnTo>
                    <a:pt x="10" y="35"/>
                  </a:lnTo>
                  <a:lnTo>
                    <a:pt x="5" y="20"/>
                  </a:lnTo>
                  <a:lnTo>
                    <a:pt x="3" y="15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7" y="6"/>
                  </a:lnTo>
                  <a:lnTo>
                    <a:pt x="9" y="6"/>
                  </a:lnTo>
                  <a:lnTo>
                    <a:pt x="16" y="9"/>
                  </a:lnTo>
                  <a:lnTo>
                    <a:pt x="22" y="13"/>
                  </a:lnTo>
                  <a:lnTo>
                    <a:pt x="31" y="16"/>
                  </a:lnTo>
                  <a:lnTo>
                    <a:pt x="36" y="16"/>
                  </a:lnTo>
                  <a:lnTo>
                    <a:pt x="48" y="22"/>
                  </a:lnTo>
                  <a:lnTo>
                    <a:pt x="59" y="24"/>
                  </a:lnTo>
                  <a:lnTo>
                    <a:pt x="69" y="24"/>
                  </a:lnTo>
                  <a:lnTo>
                    <a:pt x="79" y="24"/>
                  </a:lnTo>
                  <a:lnTo>
                    <a:pt x="97" y="22"/>
                  </a:lnTo>
                  <a:lnTo>
                    <a:pt x="116" y="20"/>
                  </a:lnTo>
                  <a:lnTo>
                    <a:pt x="135" y="16"/>
                  </a:lnTo>
                  <a:lnTo>
                    <a:pt x="152" y="9"/>
                  </a:lnTo>
                  <a:lnTo>
                    <a:pt x="160" y="4"/>
                  </a:lnTo>
                  <a:lnTo>
                    <a:pt x="171" y="2"/>
                  </a:lnTo>
                  <a:lnTo>
                    <a:pt x="179" y="0"/>
                  </a:lnTo>
                  <a:lnTo>
                    <a:pt x="190" y="0"/>
                  </a:lnTo>
                  <a:lnTo>
                    <a:pt x="211" y="0"/>
                  </a:lnTo>
                  <a:lnTo>
                    <a:pt x="229" y="4"/>
                  </a:lnTo>
                  <a:lnTo>
                    <a:pt x="266" y="15"/>
                  </a:lnTo>
                  <a:lnTo>
                    <a:pt x="290" y="22"/>
                  </a:lnTo>
                  <a:lnTo>
                    <a:pt x="304" y="13"/>
                  </a:lnTo>
                  <a:lnTo>
                    <a:pt x="316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69" name="Freeform 36"/>
            <p:cNvSpPr>
              <a:spLocks/>
            </p:cNvSpPr>
            <p:nvPr/>
          </p:nvSpPr>
          <p:spPr bwMode="auto">
            <a:xfrm rot="-5400000">
              <a:off x="553" y="2048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1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0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62"/>
                  </a:moveTo>
                  <a:lnTo>
                    <a:pt x="0" y="51"/>
                  </a:lnTo>
                  <a:lnTo>
                    <a:pt x="36" y="0"/>
                  </a:lnTo>
                  <a:lnTo>
                    <a:pt x="164" y="0"/>
                  </a:lnTo>
                  <a:lnTo>
                    <a:pt x="166" y="4"/>
                  </a:lnTo>
                  <a:lnTo>
                    <a:pt x="167" y="7"/>
                  </a:lnTo>
                  <a:lnTo>
                    <a:pt x="173" y="11"/>
                  </a:lnTo>
                  <a:lnTo>
                    <a:pt x="180" y="16"/>
                  </a:lnTo>
                  <a:lnTo>
                    <a:pt x="200" y="33"/>
                  </a:lnTo>
                  <a:lnTo>
                    <a:pt x="219" y="46"/>
                  </a:lnTo>
                  <a:lnTo>
                    <a:pt x="235" y="55"/>
                  </a:lnTo>
                  <a:lnTo>
                    <a:pt x="249" y="60"/>
                  </a:lnTo>
                  <a:lnTo>
                    <a:pt x="259" y="62"/>
                  </a:lnTo>
                  <a:lnTo>
                    <a:pt x="266" y="62"/>
                  </a:lnTo>
                  <a:lnTo>
                    <a:pt x="271" y="60"/>
                  </a:lnTo>
                  <a:lnTo>
                    <a:pt x="274" y="55"/>
                  </a:lnTo>
                  <a:lnTo>
                    <a:pt x="276" y="49"/>
                  </a:lnTo>
                  <a:lnTo>
                    <a:pt x="276" y="44"/>
                  </a:lnTo>
                  <a:lnTo>
                    <a:pt x="276" y="36"/>
                  </a:lnTo>
                  <a:lnTo>
                    <a:pt x="273" y="31"/>
                  </a:lnTo>
                  <a:lnTo>
                    <a:pt x="269" y="24"/>
                  </a:lnTo>
                  <a:lnTo>
                    <a:pt x="266" y="18"/>
                  </a:lnTo>
                  <a:lnTo>
                    <a:pt x="261" y="15"/>
                  </a:lnTo>
                  <a:lnTo>
                    <a:pt x="257" y="13"/>
                  </a:lnTo>
                  <a:lnTo>
                    <a:pt x="255" y="5"/>
                  </a:lnTo>
                  <a:lnTo>
                    <a:pt x="255" y="0"/>
                  </a:lnTo>
                  <a:lnTo>
                    <a:pt x="299" y="0"/>
                  </a:lnTo>
                  <a:lnTo>
                    <a:pt x="305" y="11"/>
                  </a:lnTo>
                  <a:lnTo>
                    <a:pt x="311" y="24"/>
                  </a:lnTo>
                  <a:lnTo>
                    <a:pt x="314" y="36"/>
                  </a:lnTo>
                  <a:lnTo>
                    <a:pt x="316" y="51"/>
                  </a:lnTo>
                  <a:lnTo>
                    <a:pt x="314" y="69"/>
                  </a:lnTo>
                  <a:lnTo>
                    <a:pt x="311" y="80"/>
                  </a:lnTo>
                  <a:lnTo>
                    <a:pt x="307" y="93"/>
                  </a:lnTo>
                  <a:lnTo>
                    <a:pt x="299" y="104"/>
                  </a:lnTo>
                  <a:lnTo>
                    <a:pt x="290" y="113"/>
                  </a:lnTo>
                  <a:lnTo>
                    <a:pt x="281" y="118"/>
                  </a:lnTo>
                  <a:lnTo>
                    <a:pt x="273" y="122"/>
                  </a:lnTo>
                  <a:lnTo>
                    <a:pt x="264" y="124"/>
                  </a:lnTo>
                  <a:lnTo>
                    <a:pt x="250" y="122"/>
                  </a:lnTo>
                  <a:lnTo>
                    <a:pt x="236" y="116"/>
                  </a:lnTo>
                  <a:lnTo>
                    <a:pt x="223" y="107"/>
                  </a:lnTo>
                  <a:lnTo>
                    <a:pt x="207" y="96"/>
                  </a:lnTo>
                  <a:lnTo>
                    <a:pt x="192" y="86"/>
                  </a:lnTo>
                  <a:lnTo>
                    <a:pt x="188" y="80"/>
                  </a:lnTo>
                  <a:lnTo>
                    <a:pt x="181" y="76"/>
                  </a:lnTo>
                  <a:lnTo>
                    <a:pt x="169" y="66"/>
                  </a:lnTo>
                  <a:lnTo>
                    <a:pt x="155" y="58"/>
                  </a:lnTo>
                  <a:lnTo>
                    <a:pt x="143" y="51"/>
                  </a:lnTo>
                  <a:lnTo>
                    <a:pt x="131" y="47"/>
                  </a:lnTo>
                  <a:lnTo>
                    <a:pt x="119" y="46"/>
                  </a:lnTo>
                  <a:lnTo>
                    <a:pt x="107" y="44"/>
                  </a:lnTo>
                  <a:lnTo>
                    <a:pt x="95" y="46"/>
                  </a:lnTo>
                  <a:lnTo>
                    <a:pt x="85" y="47"/>
                  </a:lnTo>
                  <a:lnTo>
                    <a:pt x="74" y="51"/>
                  </a:lnTo>
                  <a:lnTo>
                    <a:pt x="66" y="58"/>
                  </a:lnTo>
                  <a:lnTo>
                    <a:pt x="59" y="66"/>
                  </a:lnTo>
                  <a:lnTo>
                    <a:pt x="52" y="73"/>
                  </a:lnTo>
                  <a:lnTo>
                    <a:pt x="47" y="84"/>
                  </a:lnTo>
                  <a:lnTo>
                    <a:pt x="43" y="96"/>
                  </a:lnTo>
                  <a:lnTo>
                    <a:pt x="41" y="109"/>
                  </a:lnTo>
                  <a:lnTo>
                    <a:pt x="41" y="124"/>
                  </a:lnTo>
                  <a:lnTo>
                    <a:pt x="41" y="147"/>
                  </a:lnTo>
                  <a:lnTo>
                    <a:pt x="47" y="162"/>
                  </a:lnTo>
                  <a:lnTo>
                    <a:pt x="55" y="173"/>
                  </a:lnTo>
                  <a:lnTo>
                    <a:pt x="66" y="184"/>
                  </a:lnTo>
                  <a:lnTo>
                    <a:pt x="78" y="191"/>
                  </a:lnTo>
                  <a:lnTo>
                    <a:pt x="88" y="197"/>
                  </a:lnTo>
                  <a:lnTo>
                    <a:pt x="98" y="200"/>
                  </a:lnTo>
                  <a:lnTo>
                    <a:pt x="110" y="200"/>
                  </a:lnTo>
                  <a:lnTo>
                    <a:pt x="121" y="200"/>
                  </a:lnTo>
                  <a:lnTo>
                    <a:pt x="131" y="197"/>
                  </a:lnTo>
                  <a:lnTo>
                    <a:pt x="142" y="191"/>
                  </a:lnTo>
                  <a:lnTo>
                    <a:pt x="152" y="184"/>
                  </a:lnTo>
                  <a:lnTo>
                    <a:pt x="162" y="175"/>
                  </a:lnTo>
                  <a:lnTo>
                    <a:pt x="166" y="158"/>
                  </a:lnTo>
                  <a:lnTo>
                    <a:pt x="167" y="142"/>
                  </a:lnTo>
                  <a:lnTo>
                    <a:pt x="164" y="129"/>
                  </a:lnTo>
                  <a:lnTo>
                    <a:pt x="162" y="118"/>
                  </a:lnTo>
                  <a:lnTo>
                    <a:pt x="159" y="109"/>
                  </a:lnTo>
                  <a:lnTo>
                    <a:pt x="161" y="106"/>
                  </a:lnTo>
                  <a:lnTo>
                    <a:pt x="162" y="102"/>
                  </a:lnTo>
                  <a:lnTo>
                    <a:pt x="164" y="100"/>
                  </a:lnTo>
                  <a:lnTo>
                    <a:pt x="167" y="98"/>
                  </a:lnTo>
                  <a:lnTo>
                    <a:pt x="171" y="98"/>
                  </a:lnTo>
                  <a:lnTo>
                    <a:pt x="180" y="100"/>
                  </a:lnTo>
                  <a:lnTo>
                    <a:pt x="186" y="104"/>
                  </a:lnTo>
                  <a:lnTo>
                    <a:pt x="190" y="107"/>
                  </a:lnTo>
                  <a:lnTo>
                    <a:pt x="195" y="113"/>
                  </a:lnTo>
                  <a:lnTo>
                    <a:pt x="205" y="127"/>
                  </a:lnTo>
                  <a:lnTo>
                    <a:pt x="211" y="144"/>
                  </a:lnTo>
                  <a:lnTo>
                    <a:pt x="217" y="160"/>
                  </a:lnTo>
                  <a:lnTo>
                    <a:pt x="224" y="178"/>
                  </a:lnTo>
                  <a:lnTo>
                    <a:pt x="231" y="178"/>
                  </a:lnTo>
                  <a:lnTo>
                    <a:pt x="240" y="180"/>
                  </a:lnTo>
                  <a:lnTo>
                    <a:pt x="254" y="182"/>
                  </a:lnTo>
                  <a:lnTo>
                    <a:pt x="273" y="189"/>
                  </a:lnTo>
                  <a:lnTo>
                    <a:pt x="286" y="204"/>
                  </a:lnTo>
                  <a:lnTo>
                    <a:pt x="300" y="220"/>
                  </a:lnTo>
                  <a:lnTo>
                    <a:pt x="305" y="229"/>
                  </a:lnTo>
                  <a:lnTo>
                    <a:pt x="311" y="244"/>
                  </a:lnTo>
                  <a:lnTo>
                    <a:pt x="312" y="249"/>
                  </a:lnTo>
                  <a:lnTo>
                    <a:pt x="312" y="255"/>
                  </a:lnTo>
                  <a:lnTo>
                    <a:pt x="311" y="257"/>
                  </a:lnTo>
                  <a:lnTo>
                    <a:pt x="311" y="258"/>
                  </a:lnTo>
                  <a:lnTo>
                    <a:pt x="309" y="258"/>
                  </a:lnTo>
                  <a:lnTo>
                    <a:pt x="307" y="258"/>
                  </a:lnTo>
                  <a:lnTo>
                    <a:pt x="299" y="255"/>
                  </a:lnTo>
                  <a:lnTo>
                    <a:pt x="293" y="249"/>
                  </a:lnTo>
                  <a:lnTo>
                    <a:pt x="285" y="248"/>
                  </a:lnTo>
                  <a:lnTo>
                    <a:pt x="278" y="248"/>
                  </a:lnTo>
                  <a:lnTo>
                    <a:pt x="267" y="242"/>
                  </a:lnTo>
                  <a:lnTo>
                    <a:pt x="255" y="240"/>
                  </a:lnTo>
                  <a:lnTo>
                    <a:pt x="245" y="240"/>
                  </a:lnTo>
                  <a:lnTo>
                    <a:pt x="235" y="238"/>
                  </a:lnTo>
                  <a:lnTo>
                    <a:pt x="217" y="242"/>
                  </a:lnTo>
                  <a:lnTo>
                    <a:pt x="198" y="244"/>
                  </a:lnTo>
                  <a:lnTo>
                    <a:pt x="181" y="248"/>
                  </a:lnTo>
                  <a:lnTo>
                    <a:pt x="164" y="255"/>
                  </a:lnTo>
                  <a:lnTo>
                    <a:pt x="154" y="258"/>
                  </a:lnTo>
                  <a:lnTo>
                    <a:pt x="145" y="262"/>
                  </a:lnTo>
                  <a:lnTo>
                    <a:pt x="135" y="264"/>
                  </a:lnTo>
                  <a:lnTo>
                    <a:pt x="126" y="264"/>
                  </a:lnTo>
                  <a:lnTo>
                    <a:pt x="105" y="264"/>
                  </a:lnTo>
                  <a:lnTo>
                    <a:pt x="85" y="260"/>
                  </a:lnTo>
                  <a:lnTo>
                    <a:pt x="50" y="249"/>
                  </a:lnTo>
                  <a:lnTo>
                    <a:pt x="24" y="242"/>
                  </a:lnTo>
                  <a:lnTo>
                    <a:pt x="12" y="249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0" name="Freeform 37"/>
            <p:cNvSpPr>
              <a:spLocks/>
            </p:cNvSpPr>
            <p:nvPr/>
          </p:nvSpPr>
          <p:spPr bwMode="auto">
            <a:xfrm rot="-5400000">
              <a:off x="421" y="2048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1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"/>
                  </a:moveTo>
                  <a:lnTo>
                    <a:pt x="0" y="213"/>
                  </a:lnTo>
                  <a:lnTo>
                    <a:pt x="36" y="264"/>
                  </a:lnTo>
                  <a:lnTo>
                    <a:pt x="164" y="264"/>
                  </a:lnTo>
                  <a:lnTo>
                    <a:pt x="166" y="260"/>
                  </a:lnTo>
                  <a:lnTo>
                    <a:pt x="167" y="257"/>
                  </a:lnTo>
                  <a:lnTo>
                    <a:pt x="173" y="253"/>
                  </a:lnTo>
                  <a:lnTo>
                    <a:pt x="180" y="249"/>
                  </a:lnTo>
                  <a:lnTo>
                    <a:pt x="200" y="231"/>
                  </a:lnTo>
                  <a:lnTo>
                    <a:pt x="219" y="219"/>
                  </a:lnTo>
                  <a:lnTo>
                    <a:pt x="235" y="209"/>
                  </a:lnTo>
                  <a:lnTo>
                    <a:pt x="249" y="204"/>
                  </a:lnTo>
                  <a:lnTo>
                    <a:pt x="259" y="202"/>
                  </a:lnTo>
                  <a:lnTo>
                    <a:pt x="266" y="202"/>
                  </a:lnTo>
                  <a:lnTo>
                    <a:pt x="271" y="204"/>
                  </a:lnTo>
                  <a:lnTo>
                    <a:pt x="274" y="208"/>
                  </a:lnTo>
                  <a:lnTo>
                    <a:pt x="276" y="213"/>
                  </a:lnTo>
                  <a:lnTo>
                    <a:pt x="276" y="220"/>
                  </a:lnTo>
                  <a:lnTo>
                    <a:pt x="276" y="228"/>
                  </a:lnTo>
                  <a:lnTo>
                    <a:pt x="273" y="233"/>
                  </a:lnTo>
                  <a:lnTo>
                    <a:pt x="269" y="240"/>
                  </a:lnTo>
                  <a:lnTo>
                    <a:pt x="266" y="246"/>
                  </a:lnTo>
                  <a:lnTo>
                    <a:pt x="261" y="249"/>
                  </a:lnTo>
                  <a:lnTo>
                    <a:pt x="257" y="253"/>
                  </a:lnTo>
                  <a:lnTo>
                    <a:pt x="254" y="257"/>
                  </a:lnTo>
                  <a:lnTo>
                    <a:pt x="255" y="264"/>
                  </a:lnTo>
                  <a:lnTo>
                    <a:pt x="300" y="264"/>
                  </a:lnTo>
                  <a:lnTo>
                    <a:pt x="305" y="253"/>
                  </a:lnTo>
                  <a:lnTo>
                    <a:pt x="311" y="242"/>
                  </a:lnTo>
                  <a:lnTo>
                    <a:pt x="314" y="228"/>
                  </a:lnTo>
                  <a:lnTo>
                    <a:pt x="316" y="213"/>
                  </a:lnTo>
                  <a:lnTo>
                    <a:pt x="314" y="195"/>
                  </a:lnTo>
                  <a:lnTo>
                    <a:pt x="311" y="184"/>
                  </a:lnTo>
                  <a:lnTo>
                    <a:pt x="307" y="173"/>
                  </a:lnTo>
                  <a:lnTo>
                    <a:pt x="299" y="160"/>
                  </a:lnTo>
                  <a:lnTo>
                    <a:pt x="290" y="151"/>
                  </a:lnTo>
                  <a:lnTo>
                    <a:pt x="281" y="144"/>
                  </a:lnTo>
                  <a:lnTo>
                    <a:pt x="273" y="140"/>
                  </a:lnTo>
                  <a:lnTo>
                    <a:pt x="264" y="140"/>
                  </a:lnTo>
                  <a:lnTo>
                    <a:pt x="250" y="142"/>
                  </a:lnTo>
                  <a:lnTo>
                    <a:pt x="236" y="148"/>
                  </a:lnTo>
                  <a:lnTo>
                    <a:pt x="223" y="157"/>
                  </a:lnTo>
                  <a:lnTo>
                    <a:pt x="207" y="168"/>
                  </a:lnTo>
                  <a:lnTo>
                    <a:pt x="192" y="178"/>
                  </a:lnTo>
                  <a:lnTo>
                    <a:pt x="188" y="184"/>
                  </a:lnTo>
                  <a:lnTo>
                    <a:pt x="181" y="188"/>
                  </a:lnTo>
                  <a:lnTo>
                    <a:pt x="169" y="197"/>
                  </a:lnTo>
                  <a:lnTo>
                    <a:pt x="155" y="206"/>
                  </a:lnTo>
                  <a:lnTo>
                    <a:pt x="143" y="211"/>
                  </a:lnTo>
                  <a:lnTo>
                    <a:pt x="131" y="217"/>
                  </a:lnTo>
                  <a:lnTo>
                    <a:pt x="119" y="219"/>
                  </a:lnTo>
                  <a:lnTo>
                    <a:pt x="107" y="220"/>
                  </a:lnTo>
                  <a:lnTo>
                    <a:pt x="95" y="219"/>
                  </a:lnTo>
                  <a:lnTo>
                    <a:pt x="85" y="217"/>
                  </a:lnTo>
                  <a:lnTo>
                    <a:pt x="74" y="213"/>
                  </a:lnTo>
                  <a:lnTo>
                    <a:pt x="66" y="206"/>
                  </a:lnTo>
                  <a:lnTo>
                    <a:pt x="59" y="198"/>
                  </a:lnTo>
                  <a:lnTo>
                    <a:pt x="52" y="191"/>
                  </a:lnTo>
                  <a:lnTo>
                    <a:pt x="47" y="180"/>
                  </a:lnTo>
                  <a:lnTo>
                    <a:pt x="43" y="168"/>
                  </a:lnTo>
                  <a:lnTo>
                    <a:pt x="41" y="155"/>
                  </a:lnTo>
                  <a:lnTo>
                    <a:pt x="41" y="140"/>
                  </a:lnTo>
                  <a:lnTo>
                    <a:pt x="41" y="117"/>
                  </a:lnTo>
                  <a:lnTo>
                    <a:pt x="47" y="102"/>
                  </a:lnTo>
                  <a:lnTo>
                    <a:pt x="55" y="91"/>
                  </a:lnTo>
                  <a:lnTo>
                    <a:pt x="66" y="82"/>
                  </a:lnTo>
                  <a:lnTo>
                    <a:pt x="78" y="73"/>
                  </a:lnTo>
                  <a:lnTo>
                    <a:pt x="88" y="67"/>
                  </a:lnTo>
                  <a:lnTo>
                    <a:pt x="98" y="66"/>
                  </a:lnTo>
                  <a:lnTo>
                    <a:pt x="110" y="64"/>
                  </a:lnTo>
                  <a:lnTo>
                    <a:pt x="121" y="64"/>
                  </a:lnTo>
                  <a:lnTo>
                    <a:pt x="131" y="67"/>
                  </a:lnTo>
                  <a:lnTo>
                    <a:pt x="142" y="73"/>
                  </a:lnTo>
                  <a:lnTo>
                    <a:pt x="152" y="78"/>
                  </a:lnTo>
                  <a:lnTo>
                    <a:pt x="162" y="89"/>
                  </a:lnTo>
                  <a:lnTo>
                    <a:pt x="166" y="106"/>
                  </a:lnTo>
                  <a:lnTo>
                    <a:pt x="167" y="120"/>
                  </a:lnTo>
                  <a:lnTo>
                    <a:pt x="164" y="135"/>
                  </a:lnTo>
                  <a:lnTo>
                    <a:pt x="162" y="146"/>
                  </a:lnTo>
                  <a:lnTo>
                    <a:pt x="159" y="157"/>
                  </a:lnTo>
                  <a:lnTo>
                    <a:pt x="161" y="158"/>
                  </a:lnTo>
                  <a:lnTo>
                    <a:pt x="162" y="162"/>
                  </a:lnTo>
                  <a:lnTo>
                    <a:pt x="164" y="164"/>
                  </a:lnTo>
                  <a:lnTo>
                    <a:pt x="167" y="164"/>
                  </a:lnTo>
                  <a:lnTo>
                    <a:pt x="171" y="164"/>
                  </a:lnTo>
                  <a:lnTo>
                    <a:pt x="180" y="162"/>
                  </a:lnTo>
                  <a:lnTo>
                    <a:pt x="186" y="160"/>
                  </a:lnTo>
                  <a:lnTo>
                    <a:pt x="190" y="157"/>
                  </a:lnTo>
                  <a:lnTo>
                    <a:pt x="195" y="153"/>
                  </a:lnTo>
                  <a:lnTo>
                    <a:pt x="205" y="137"/>
                  </a:lnTo>
                  <a:lnTo>
                    <a:pt x="211" y="120"/>
                  </a:lnTo>
                  <a:lnTo>
                    <a:pt x="217" y="104"/>
                  </a:lnTo>
                  <a:lnTo>
                    <a:pt x="224" y="87"/>
                  </a:lnTo>
                  <a:lnTo>
                    <a:pt x="231" y="86"/>
                  </a:lnTo>
                  <a:lnTo>
                    <a:pt x="240" y="84"/>
                  </a:lnTo>
                  <a:lnTo>
                    <a:pt x="254" y="80"/>
                  </a:lnTo>
                  <a:lnTo>
                    <a:pt x="273" y="73"/>
                  </a:lnTo>
                  <a:lnTo>
                    <a:pt x="280" y="69"/>
                  </a:lnTo>
                  <a:lnTo>
                    <a:pt x="286" y="60"/>
                  </a:lnTo>
                  <a:lnTo>
                    <a:pt x="295" y="51"/>
                  </a:lnTo>
                  <a:lnTo>
                    <a:pt x="300" y="44"/>
                  </a:lnTo>
                  <a:lnTo>
                    <a:pt x="305" y="35"/>
                  </a:lnTo>
                  <a:lnTo>
                    <a:pt x="311" y="20"/>
                  </a:lnTo>
                  <a:lnTo>
                    <a:pt x="312" y="15"/>
                  </a:lnTo>
                  <a:lnTo>
                    <a:pt x="312" y="9"/>
                  </a:lnTo>
                  <a:lnTo>
                    <a:pt x="311" y="7"/>
                  </a:lnTo>
                  <a:lnTo>
                    <a:pt x="311" y="6"/>
                  </a:lnTo>
                  <a:lnTo>
                    <a:pt x="309" y="6"/>
                  </a:lnTo>
                  <a:lnTo>
                    <a:pt x="307" y="6"/>
                  </a:lnTo>
                  <a:lnTo>
                    <a:pt x="299" y="9"/>
                  </a:lnTo>
                  <a:lnTo>
                    <a:pt x="293" y="13"/>
                  </a:lnTo>
                  <a:lnTo>
                    <a:pt x="285" y="16"/>
                  </a:lnTo>
                  <a:lnTo>
                    <a:pt x="278" y="16"/>
                  </a:lnTo>
                  <a:lnTo>
                    <a:pt x="267" y="22"/>
                  </a:lnTo>
                  <a:lnTo>
                    <a:pt x="255" y="24"/>
                  </a:lnTo>
                  <a:lnTo>
                    <a:pt x="245" y="24"/>
                  </a:lnTo>
                  <a:lnTo>
                    <a:pt x="235" y="24"/>
                  </a:lnTo>
                  <a:lnTo>
                    <a:pt x="217" y="22"/>
                  </a:lnTo>
                  <a:lnTo>
                    <a:pt x="198" y="20"/>
                  </a:lnTo>
                  <a:lnTo>
                    <a:pt x="181" y="16"/>
                  </a:lnTo>
                  <a:lnTo>
                    <a:pt x="164" y="9"/>
                  </a:lnTo>
                  <a:lnTo>
                    <a:pt x="154" y="4"/>
                  </a:lnTo>
                  <a:lnTo>
                    <a:pt x="145" y="2"/>
                  </a:lnTo>
                  <a:lnTo>
                    <a:pt x="135" y="0"/>
                  </a:lnTo>
                  <a:lnTo>
                    <a:pt x="126" y="0"/>
                  </a:lnTo>
                  <a:lnTo>
                    <a:pt x="105" y="0"/>
                  </a:lnTo>
                  <a:lnTo>
                    <a:pt x="85" y="4"/>
                  </a:lnTo>
                  <a:lnTo>
                    <a:pt x="50" y="15"/>
                  </a:lnTo>
                  <a:lnTo>
                    <a:pt x="24" y="22"/>
                  </a:lnTo>
                  <a:lnTo>
                    <a:pt x="12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1" name="Freeform 38"/>
            <p:cNvSpPr>
              <a:spLocks/>
            </p:cNvSpPr>
            <p:nvPr/>
          </p:nvSpPr>
          <p:spPr bwMode="auto">
            <a:xfrm rot="-5400000">
              <a:off x="340" y="2986"/>
              <a:ext cx="339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0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426" y="264"/>
                  </a:moveTo>
                  <a:lnTo>
                    <a:pt x="549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78" y="7"/>
                  </a:lnTo>
                  <a:lnTo>
                    <a:pt x="573" y="15"/>
                  </a:lnTo>
                  <a:lnTo>
                    <a:pt x="569" y="18"/>
                  </a:lnTo>
                  <a:lnTo>
                    <a:pt x="566" y="20"/>
                  </a:lnTo>
                  <a:lnTo>
                    <a:pt x="561" y="22"/>
                  </a:lnTo>
                  <a:lnTo>
                    <a:pt x="556" y="22"/>
                  </a:lnTo>
                  <a:lnTo>
                    <a:pt x="544" y="16"/>
                  </a:lnTo>
                  <a:lnTo>
                    <a:pt x="526" y="9"/>
                  </a:lnTo>
                  <a:lnTo>
                    <a:pt x="506" y="6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7" y="2"/>
                  </a:lnTo>
                  <a:lnTo>
                    <a:pt x="412" y="9"/>
                  </a:lnTo>
                  <a:lnTo>
                    <a:pt x="395" y="16"/>
                  </a:lnTo>
                  <a:lnTo>
                    <a:pt x="387" y="20"/>
                  </a:lnTo>
                  <a:lnTo>
                    <a:pt x="376" y="20"/>
                  </a:lnTo>
                  <a:lnTo>
                    <a:pt x="366" y="22"/>
                  </a:lnTo>
                  <a:lnTo>
                    <a:pt x="352" y="20"/>
                  </a:lnTo>
                  <a:lnTo>
                    <a:pt x="330" y="18"/>
                  </a:lnTo>
                  <a:lnTo>
                    <a:pt x="307" y="15"/>
                  </a:lnTo>
                  <a:lnTo>
                    <a:pt x="293" y="7"/>
                  </a:lnTo>
                  <a:lnTo>
                    <a:pt x="280" y="4"/>
                  </a:lnTo>
                  <a:lnTo>
                    <a:pt x="276" y="7"/>
                  </a:lnTo>
                  <a:lnTo>
                    <a:pt x="274" y="11"/>
                  </a:lnTo>
                  <a:lnTo>
                    <a:pt x="273" y="13"/>
                  </a:lnTo>
                  <a:lnTo>
                    <a:pt x="273" y="16"/>
                  </a:lnTo>
                  <a:lnTo>
                    <a:pt x="278" y="33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0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4" y="77"/>
                  </a:lnTo>
                  <a:lnTo>
                    <a:pt x="323" y="80"/>
                  </a:lnTo>
                  <a:lnTo>
                    <a:pt x="331" y="84"/>
                  </a:lnTo>
                  <a:lnTo>
                    <a:pt x="342" y="86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4" y="91"/>
                  </a:lnTo>
                  <a:lnTo>
                    <a:pt x="366" y="91"/>
                  </a:lnTo>
                  <a:lnTo>
                    <a:pt x="368" y="102"/>
                  </a:lnTo>
                  <a:lnTo>
                    <a:pt x="373" y="120"/>
                  </a:lnTo>
                  <a:lnTo>
                    <a:pt x="376" y="129"/>
                  </a:lnTo>
                  <a:lnTo>
                    <a:pt x="381" y="140"/>
                  </a:lnTo>
                  <a:lnTo>
                    <a:pt x="390" y="149"/>
                  </a:lnTo>
                  <a:lnTo>
                    <a:pt x="400" y="157"/>
                  </a:lnTo>
                  <a:lnTo>
                    <a:pt x="409" y="162"/>
                  </a:lnTo>
                  <a:lnTo>
                    <a:pt x="416" y="166"/>
                  </a:lnTo>
                  <a:lnTo>
                    <a:pt x="419" y="166"/>
                  </a:lnTo>
                  <a:lnTo>
                    <a:pt x="425" y="168"/>
                  </a:lnTo>
                  <a:lnTo>
                    <a:pt x="428" y="166"/>
                  </a:lnTo>
                  <a:lnTo>
                    <a:pt x="430" y="164"/>
                  </a:lnTo>
                  <a:lnTo>
                    <a:pt x="431" y="160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30" y="144"/>
                  </a:lnTo>
                  <a:lnTo>
                    <a:pt x="425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7"/>
                  </a:lnTo>
                  <a:lnTo>
                    <a:pt x="419" y="100"/>
                  </a:lnTo>
                  <a:lnTo>
                    <a:pt x="423" y="93"/>
                  </a:lnTo>
                  <a:lnTo>
                    <a:pt x="425" y="87"/>
                  </a:lnTo>
                  <a:lnTo>
                    <a:pt x="428" y="84"/>
                  </a:lnTo>
                  <a:lnTo>
                    <a:pt x="433" y="78"/>
                  </a:lnTo>
                  <a:lnTo>
                    <a:pt x="437" y="75"/>
                  </a:lnTo>
                  <a:lnTo>
                    <a:pt x="447" y="71"/>
                  </a:lnTo>
                  <a:lnTo>
                    <a:pt x="459" y="67"/>
                  </a:lnTo>
                  <a:lnTo>
                    <a:pt x="469" y="66"/>
                  </a:lnTo>
                  <a:lnTo>
                    <a:pt x="481" y="66"/>
                  </a:lnTo>
                  <a:lnTo>
                    <a:pt x="495" y="67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6"/>
                  </a:lnTo>
                  <a:lnTo>
                    <a:pt x="545" y="117"/>
                  </a:lnTo>
                  <a:lnTo>
                    <a:pt x="549" y="129"/>
                  </a:lnTo>
                  <a:lnTo>
                    <a:pt x="550" y="142"/>
                  </a:lnTo>
                  <a:lnTo>
                    <a:pt x="549" y="151"/>
                  </a:lnTo>
                  <a:lnTo>
                    <a:pt x="547" y="162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2"/>
                  </a:lnTo>
                  <a:lnTo>
                    <a:pt x="518" y="209"/>
                  </a:lnTo>
                  <a:lnTo>
                    <a:pt x="514" y="213"/>
                  </a:lnTo>
                  <a:lnTo>
                    <a:pt x="507" y="217"/>
                  </a:lnTo>
                  <a:lnTo>
                    <a:pt x="502" y="219"/>
                  </a:lnTo>
                  <a:lnTo>
                    <a:pt x="495" y="220"/>
                  </a:lnTo>
                  <a:lnTo>
                    <a:pt x="478" y="222"/>
                  </a:lnTo>
                  <a:lnTo>
                    <a:pt x="462" y="220"/>
                  </a:lnTo>
                  <a:lnTo>
                    <a:pt x="445" y="215"/>
                  </a:lnTo>
                  <a:lnTo>
                    <a:pt x="438" y="211"/>
                  </a:lnTo>
                  <a:lnTo>
                    <a:pt x="433" y="208"/>
                  </a:lnTo>
                  <a:lnTo>
                    <a:pt x="423" y="200"/>
                  </a:lnTo>
                  <a:lnTo>
                    <a:pt x="387" y="177"/>
                  </a:lnTo>
                  <a:lnTo>
                    <a:pt x="347" y="148"/>
                  </a:lnTo>
                  <a:lnTo>
                    <a:pt x="305" y="117"/>
                  </a:lnTo>
                  <a:lnTo>
                    <a:pt x="264" y="87"/>
                  </a:lnTo>
                  <a:lnTo>
                    <a:pt x="224" y="58"/>
                  </a:lnTo>
                  <a:lnTo>
                    <a:pt x="185" y="35"/>
                  </a:lnTo>
                  <a:lnTo>
                    <a:pt x="166" y="26"/>
                  </a:lnTo>
                  <a:lnTo>
                    <a:pt x="148" y="16"/>
                  </a:lnTo>
                  <a:lnTo>
                    <a:pt x="133" y="11"/>
                  </a:lnTo>
                  <a:lnTo>
                    <a:pt x="117" y="6"/>
                  </a:lnTo>
                  <a:lnTo>
                    <a:pt x="98" y="6"/>
                  </a:lnTo>
                  <a:lnTo>
                    <a:pt x="79" y="9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38" y="33"/>
                  </a:lnTo>
                  <a:lnTo>
                    <a:pt x="29" y="42"/>
                  </a:lnTo>
                  <a:lnTo>
                    <a:pt x="21" y="53"/>
                  </a:lnTo>
                  <a:lnTo>
                    <a:pt x="14" y="64"/>
                  </a:lnTo>
                  <a:lnTo>
                    <a:pt x="7" y="77"/>
                  </a:lnTo>
                  <a:lnTo>
                    <a:pt x="5" y="84"/>
                  </a:lnTo>
                  <a:lnTo>
                    <a:pt x="0" y="89"/>
                  </a:lnTo>
                  <a:lnTo>
                    <a:pt x="0" y="189"/>
                  </a:lnTo>
                  <a:lnTo>
                    <a:pt x="55" y="264"/>
                  </a:lnTo>
                  <a:lnTo>
                    <a:pt x="388" y="264"/>
                  </a:lnTo>
                  <a:lnTo>
                    <a:pt x="387" y="259"/>
                  </a:lnTo>
                  <a:lnTo>
                    <a:pt x="383" y="255"/>
                  </a:lnTo>
                  <a:lnTo>
                    <a:pt x="380" y="251"/>
                  </a:lnTo>
                  <a:lnTo>
                    <a:pt x="376" y="249"/>
                  </a:lnTo>
                  <a:lnTo>
                    <a:pt x="373" y="246"/>
                  </a:lnTo>
                  <a:lnTo>
                    <a:pt x="368" y="244"/>
                  </a:lnTo>
                  <a:lnTo>
                    <a:pt x="355" y="239"/>
                  </a:lnTo>
                  <a:lnTo>
                    <a:pt x="343" y="237"/>
                  </a:lnTo>
                  <a:lnTo>
                    <a:pt x="331" y="239"/>
                  </a:lnTo>
                  <a:lnTo>
                    <a:pt x="321" y="242"/>
                  </a:lnTo>
                  <a:lnTo>
                    <a:pt x="318" y="240"/>
                  </a:lnTo>
                  <a:lnTo>
                    <a:pt x="316" y="239"/>
                  </a:lnTo>
                  <a:lnTo>
                    <a:pt x="312" y="228"/>
                  </a:lnTo>
                  <a:lnTo>
                    <a:pt x="307" y="217"/>
                  </a:lnTo>
                  <a:lnTo>
                    <a:pt x="302" y="211"/>
                  </a:lnTo>
                  <a:lnTo>
                    <a:pt x="299" y="206"/>
                  </a:lnTo>
                  <a:lnTo>
                    <a:pt x="293" y="202"/>
                  </a:lnTo>
                  <a:lnTo>
                    <a:pt x="286" y="198"/>
                  </a:lnTo>
                  <a:lnTo>
                    <a:pt x="283" y="193"/>
                  </a:lnTo>
                  <a:lnTo>
                    <a:pt x="278" y="191"/>
                  </a:lnTo>
                  <a:lnTo>
                    <a:pt x="271" y="189"/>
                  </a:lnTo>
                  <a:lnTo>
                    <a:pt x="264" y="189"/>
                  </a:lnTo>
                  <a:lnTo>
                    <a:pt x="262" y="191"/>
                  </a:lnTo>
                  <a:lnTo>
                    <a:pt x="259" y="193"/>
                  </a:lnTo>
                  <a:lnTo>
                    <a:pt x="259" y="208"/>
                  </a:lnTo>
                  <a:lnTo>
                    <a:pt x="266" y="219"/>
                  </a:lnTo>
                  <a:lnTo>
                    <a:pt x="269" y="229"/>
                  </a:lnTo>
                  <a:lnTo>
                    <a:pt x="268" y="233"/>
                  </a:lnTo>
                  <a:lnTo>
                    <a:pt x="268" y="237"/>
                  </a:lnTo>
                  <a:lnTo>
                    <a:pt x="262" y="242"/>
                  </a:lnTo>
                  <a:lnTo>
                    <a:pt x="255" y="246"/>
                  </a:lnTo>
                  <a:lnTo>
                    <a:pt x="250" y="248"/>
                  </a:lnTo>
                  <a:lnTo>
                    <a:pt x="243" y="248"/>
                  </a:lnTo>
                  <a:lnTo>
                    <a:pt x="236" y="246"/>
                  </a:lnTo>
                  <a:lnTo>
                    <a:pt x="231" y="244"/>
                  </a:lnTo>
                  <a:lnTo>
                    <a:pt x="226" y="240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6" y="215"/>
                  </a:lnTo>
                  <a:lnTo>
                    <a:pt x="228" y="208"/>
                  </a:lnTo>
                  <a:lnTo>
                    <a:pt x="228" y="198"/>
                  </a:lnTo>
                  <a:lnTo>
                    <a:pt x="226" y="184"/>
                  </a:lnTo>
                  <a:lnTo>
                    <a:pt x="221" y="164"/>
                  </a:lnTo>
                  <a:lnTo>
                    <a:pt x="212" y="153"/>
                  </a:lnTo>
                  <a:lnTo>
                    <a:pt x="204" y="142"/>
                  </a:lnTo>
                  <a:lnTo>
                    <a:pt x="198" y="137"/>
                  </a:lnTo>
                  <a:lnTo>
                    <a:pt x="193" y="133"/>
                  </a:lnTo>
                  <a:lnTo>
                    <a:pt x="188" y="131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1" y="124"/>
                  </a:lnTo>
                  <a:lnTo>
                    <a:pt x="167" y="128"/>
                  </a:lnTo>
                  <a:lnTo>
                    <a:pt x="166" y="133"/>
                  </a:lnTo>
                  <a:lnTo>
                    <a:pt x="166" y="138"/>
                  </a:lnTo>
                  <a:lnTo>
                    <a:pt x="169" y="148"/>
                  </a:lnTo>
                  <a:lnTo>
                    <a:pt x="173" y="157"/>
                  </a:lnTo>
                  <a:lnTo>
                    <a:pt x="174" y="168"/>
                  </a:lnTo>
                  <a:lnTo>
                    <a:pt x="174" y="180"/>
                  </a:lnTo>
                  <a:lnTo>
                    <a:pt x="167" y="195"/>
                  </a:lnTo>
                  <a:lnTo>
                    <a:pt x="159" y="206"/>
                  </a:lnTo>
                  <a:lnTo>
                    <a:pt x="154" y="211"/>
                  </a:lnTo>
                  <a:lnTo>
                    <a:pt x="148" y="215"/>
                  </a:lnTo>
                  <a:lnTo>
                    <a:pt x="140" y="219"/>
                  </a:lnTo>
                  <a:lnTo>
                    <a:pt x="131" y="220"/>
                  </a:lnTo>
                  <a:lnTo>
                    <a:pt x="121" y="222"/>
                  </a:lnTo>
                  <a:lnTo>
                    <a:pt x="109" y="222"/>
                  </a:lnTo>
                  <a:lnTo>
                    <a:pt x="98" y="220"/>
                  </a:lnTo>
                  <a:lnTo>
                    <a:pt x="86" y="219"/>
                  </a:lnTo>
                  <a:lnTo>
                    <a:pt x="79" y="215"/>
                  </a:lnTo>
                  <a:lnTo>
                    <a:pt x="69" y="206"/>
                  </a:lnTo>
                  <a:lnTo>
                    <a:pt x="62" y="197"/>
                  </a:lnTo>
                  <a:lnTo>
                    <a:pt x="55" y="184"/>
                  </a:lnTo>
                  <a:lnTo>
                    <a:pt x="52" y="173"/>
                  </a:lnTo>
                  <a:lnTo>
                    <a:pt x="48" y="160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0" y="120"/>
                  </a:lnTo>
                  <a:lnTo>
                    <a:pt x="55" y="109"/>
                  </a:lnTo>
                  <a:lnTo>
                    <a:pt x="60" y="97"/>
                  </a:lnTo>
                  <a:lnTo>
                    <a:pt x="66" y="87"/>
                  </a:lnTo>
                  <a:lnTo>
                    <a:pt x="74" y="78"/>
                  </a:lnTo>
                  <a:lnTo>
                    <a:pt x="83" y="73"/>
                  </a:lnTo>
                  <a:lnTo>
                    <a:pt x="93" y="67"/>
                  </a:lnTo>
                  <a:lnTo>
                    <a:pt x="105" y="66"/>
                  </a:lnTo>
                  <a:lnTo>
                    <a:pt x="117" y="66"/>
                  </a:lnTo>
                  <a:lnTo>
                    <a:pt x="123" y="66"/>
                  </a:lnTo>
                  <a:lnTo>
                    <a:pt x="131" y="66"/>
                  </a:lnTo>
                  <a:lnTo>
                    <a:pt x="143" y="71"/>
                  </a:lnTo>
                  <a:lnTo>
                    <a:pt x="162" y="80"/>
                  </a:lnTo>
                  <a:lnTo>
                    <a:pt x="221" y="120"/>
                  </a:lnTo>
                  <a:lnTo>
                    <a:pt x="286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2" name="Freeform 39"/>
            <p:cNvSpPr>
              <a:spLocks/>
            </p:cNvSpPr>
            <p:nvPr/>
          </p:nvSpPr>
          <p:spPr bwMode="auto">
            <a:xfrm rot="-5400000">
              <a:off x="474" y="2987"/>
              <a:ext cx="339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0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9" y="0"/>
                  </a:lnTo>
                  <a:lnTo>
                    <a:pt x="588" y="53"/>
                  </a:lnTo>
                  <a:lnTo>
                    <a:pt x="588" y="262"/>
                  </a:lnTo>
                  <a:lnTo>
                    <a:pt x="578" y="255"/>
                  </a:lnTo>
                  <a:lnTo>
                    <a:pt x="573" y="248"/>
                  </a:lnTo>
                  <a:lnTo>
                    <a:pt x="569" y="246"/>
                  </a:lnTo>
                  <a:lnTo>
                    <a:pt x="566" y="244"/>
                  </a:lnTo>
                  <a:lnTo>
                    <a:pt x="561" y="242"/>
                  </a:lnTo>
                  <a:lnTo>
                    <a:pt x="556" y="242"/>
                  </a:lnTo>
                  <a:lnTo>
                    <a:pt x="544" y="246"/>
                  </a:lnTo>
                  <a:lnTo>
                    <a:pt x="526" y="253"/>
                  </a:lnTo>
                  <a:lnTo>
                    <a:pt x="506" y="257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7" y="262"/>
                  </a:lnTo>
                  <a:lnTo>
                    <a:pt x="412" y="253"/>
                  </a:lnTo>
                  <a:lnTo>
                    <a:pt x="395" y="246"/>
                  </a:lnTo>
                  <a:lnTo>
                    <a:pt x="376" y="242"/>
                  </a:lnTo>
                  <a:lnTo>
                    <a:pt x="352" y="242"/>
                  </a:lnTo>
                  <a:lnTo>
                    <a:pt x="330" y="244"/>
                  </a:lnTo>
                  <a:lnTo>
                    <a:pt x="307" y="249"/>
                  </a:lnTo>
                  <a:lnTo>
                    <a:pt x="293" y="255"/>
                  </a:lnTo>
                  <a:lnTo>
                    <a:pt x="280" y="258"/>
                  </a:lnTo>
                  <a:lnTo>
                    <a:pt x="276" y="255"/>
                  </a:lnTo>
                  <a:lnTo>
                    <a:pt x="274" y="253"/>
                  </a:lnTo>
                  <a:lnTo>
                    <a:pt x="273" y="249"/>
                  </a:lnTo>
                  <a:lnTo>
                    <a:pt x="273" y="248"/>
                  </a:lnTo>
                  <a:lnTo>
                    <a:pt x="278" y="231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2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4" y="186"/>
                  </a:lnTo>
                  <a:lnTo>
                    <a:pt x="323" y="182"/>
                  </a:lnTo>
                  <a:lnTo>
                    <a:pt x="331" y="178"/>
                  </a:lnTo>
                  <a:lnTo>
                    <a:pt x="342" y="177"/>
                  </a:lnTo>
                  <a:lnTo>
                    <a:pt x="352" y="175"/>
                  </a:lnTo>
                  <a:lnTo>
                    <a:pt x="362" y="175"/>
                  </a:lnTo>
                  <a:lnTo>
                    <a:pt x="364" y="173"/>
                  </a:lnTo>
                  <a:lnTo>
                    <a:pt x="366" y="173"/>
                  </a:lnTo>
                  <a:lnTo>
                    <a:pt x="368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1" y="124"/>
                  </a:lnTo>
                  <a:lnTo>
                    <a:pt x="390" y="113"/>
                  </a:lnTo>
                  <a:lnTo>
                    <a:pt x="400" y="106"/>
                  </a:lnTo>
                  <a:lnTo>
                    <a:pt x="409" y="100"/>
                  </a:lnTo>
                  <a:lnTo>
                    <a:pt x="416" y="98"/>
                  </a:lnTo>
                  <a:lnTo>
                    <a:pt x="419" y="96"/>
                  </a:lnTo>
                  <a:lnTo>
                    <a:pt x="425" y="96"/>
                  </a:lnTo>
                  <a:lnTo>
                    <a:pt x="428" y="96"/>
                  </a:lnTo>
                  <a:lnTo>
                    <a:pt x="430" y="100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3"/>
                  </a:lnTo>
                  <a:lnTo>
                    <a:pt x="430" y="118"/>
                  </a:lnTo>
                  <a:lnTo>
                    <a:pt x="425" y="129"/>
                  </a:lnTo>
                  <a:lnTo>
                    <a:pt x="421" y="138"/>
                  </a:lnTo>
                  <a:lnTo>
                    <a:pt x="419" y="147"/>
                  </a:lnTo>
                  <a:lnTo>
                    <a:pt x="419" y="155"/>
                  </a:lnTo>
                  <a:lnTo>
                    <a:pt x="419" y="164"/>
                  </a:lnTo>
                  <a:lnTo>
                    <a:pt x="423" y="169"/>
                  </a:lnTo>
                  <a:lnTo>
                    <a:pt x="425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7" y="187"/>
                  </a:lnTo>
                  <a:lnTo>
                    <a:pt x="447" y="193"/>
                  </a:lnTo>
                  <a:lnTo>
                    <a:pt x="459" y="197"/>
                  </a:lnTo>
                  <a:lnTo>
                    <a:pt x="469" y="197"/>
                  </a:lnTo>
                  <a:lnTo>
                    <a:pt x="481" y="198"/>
                  </a:lnTo>
                  <a:lnTo>
                    <a:pt x="495" y="197"/>
                  </a:lnTo>
                  <a:lnTo>
                    <a:pt x="502" y="197"/>
                  </a:lnTo>
                  <a:lnTo>
                    <a:pt x="511" y="193"/>
                  </a:lnTo>
                  <a:lnTo>
                    <a:pt x="519" y="189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5" y="146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49" y="111"/>
                  </a:lnTo>
                  <a:lnTo>
                    <a:pt x="547" y="102"/>
                  </a:lnTo>
                  <a:lnTo>
                    <a:pt x="542" y="86"/>
                  </a:lnTo>
                  <a:lnTo>
                    <a:pt x="535" y="73"/>
                  </a:lnTo>
                  <a:lnTo>
                    <a:pt x="528" y="62"/>
                  </a:lnTo>
                  <a:lnTo>
                    <a:pt x="518" y="53"/>
                  </a:lnTo>
                  <a:lnTo>
                    <a:pt x="507" y="46"/>
                  </a:lnTo>
                  <a:lnTo>
                    <a:pt x="495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5" y="49"/>
                  </a:lnTo>
                  <a:lnTo>
                    <a:pt x="438" y="51"/>
                  </a:lnTo>
                  <a:lnTo>
                    <a:pt x="433" y="55"/>
                  </a:lnTo>
                  <a:lnTo>
                    <a:pt x="423" y="62"/>
                  </a:lnTo>
                  <a:lnTo>
                    <a:pt x="387" y="87"/>
                  </a:lnTo>
                  <a:lnTo>
                    <a:pt x="347" y="116"/>
                  </a:lnTo>
                  <a:lnTo>
                    <a:pt x="305" y="146"/>
                  </a:lnTo>
                  <a:lnTo>
                    <a:pt x="264" y="177"/>
                  </a:lnTo>
                  <a:lnTo>
                    <a:pt x="224" y="204"/>
                  </a:lnTo>
                  <a:lnTo>
                    <a:pt x="185" y="228"/>
                  </a:lnTo>
                  <a:lnTo>
                    <a:pt x="166" y="237"/>
                  </a:lnTo>
                  <a:lnTo>
                    <a:pt x="148" y="246"/>
                  </a:lnTo>
                  <a:lnTo>
                    <a:pt x="133" y="251"/>
                  </a:lnTo>
                  <a:lnTo>
                    <a:pt x="117" y="257"/>
                  </a:lnTo>
                  <a:lnTo>
                    <a:pt x="98" y="257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38" y="231"/>
                  </a:lnTo>
                  <a:lnTo>
                    <a:pt x="29" y="220"/>
                  </a:lnTo>
                  <a:lnTo>
                    <a:pt x="21" y="209"/>
                  </a:lnTo>
                  <a:lnTo>
                    <a:pt x="14" y="198"/>
                  </a:lnTo>
                  <a:lnTo>
                    <a:pt x="7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5" y="0"/>
                  </a:lnTo>
                  <a:lnTo>
                    <a:pt x="388" y="0"/>
                  </a:lnTo>
                  <a:lnTo>
                    <a:pt x="387" y="4"/>
                  </a:lnTo>
                  <a:lnTo>
                    <a:pt x="383" y="9"/>
                  </a:lnTo>
                  <a:lnTo>
                    <a:pt x="380" y="13"/>
                  </a:lnTo>
                  <a:lnTo>
                    <a:pt x="376" y="15"/>
                  </a:lnTo>
                  <a:lnTo>
                    <a:pt x="373" y="16"/>
                  </a:lnTo>
                  <a:lnTo>
                    <a:pt x="368" y="18"/>
                  </a:lnTo>
                  <a:lnTo>
                    <a:pt x="355" y="24"/>
                  </a:lnTo>
                  <a:lnTo>
                    <a:pt x="343" y="25"/>
                  </a:lnTo>
                  <a:lnTo>
                    <a:pt x="331" y="24"/>
                  </a:lnTo>
                  <a:lnTo>
                    <a:pt x="321" y="22"/>
                  </a:lnTo>
                  <a:lnTo>
                    <a:pt x="318" y="24"/>
                  </a:lnTo>
                  <a:lnTo>
                    <a:pt x="316" y="25"/>
                  </a:lnTo>
                  <a:lnTo>
                    <a:pt x="312" y="36"/>
                  </a:lnTo>
                  <a:lnTo>
                    <a:pt x="307" y="47"/>
                  </a:lnTo>
                  <a:lnTo>
                    <a:pt x="302" y="53"/>
                  </a:lnTo>
                  <a:lnTo>
                    <a:pt x="299" y="56"/>
                  </a:lnTo>
                  <a:lnTo>
                    <a:pt x="293" y="62"/>
                  </a:lnTo>
                  <a:lnTo>
                    <a:pt x="286" y="66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3"/>
                  </a:lnTo>
                  <a:lnTo>
                    <a:pt x="264" y="73"/>
                  </a:lnTo>
                  <a:lnTo>
                    <a:pt x="262" y="71"/>
                  </a:lnTo>
                  <a:lnTo>
                    <a:pt x="259" y="69"/>
                  </a:lnTo>
                  <a:lnTo>
                    <a:pt x="259" y="56"/>
                  </a:lnTo>
                  <a:lnTo>
                    <a:pt x="266" y="44"/>
                  </a:lnTo>
                  <a:lnTo>
                    <a:pt x="269" y="33"/>
                  </a:lnTo>
                  <a:lnTo>
                    <a:pt x="268" y="29"/>
                  </a:lnTo>
                  <a:lnTo>
                    <a:pt x="268" y="25"/>
                  </a:lnTo>
                  <a:lnTo>
                    <a:pt x="262" y="20"/>
                  </a:lnTo>
                  <a:lnTo>
                    <a:pt x="255" y="18"/>
                  </a:lnTo>
                  <a:lnTo>
                    <a:pt x="250" y="16"/>
                  </a:lnTo>
                  <a:lnTo>
                    <a:pt x="243" y="16"/>
                  </a:lnTo>
                  <a:lnTo>
                    <a:pt x="236" y="18"/>
                  </a:lnTo>
                  <a:lnTo>
                    <a:pt x="231" y="20"/>
                  </a:lnTo>
                  <a:lnTo>
                    <a:pt x="226" y="24"/>
                  </a:lnTo>
                  <a:lnTo>
                    <a:pt x="221" y="29"/>
                  </a:lnTo>
                  <a:lnTo>
                    <a:pt x="224" y="38"/>
                  </a:lnTo>
                  <a:lnTo>
                    <a:pt x="226" y="47"/>
                  </a:lnTo>
                  <a:lnTo>
                    <a:pt x="228" y="55"/>
                  </a:lnTo>
                  <a:lnTo>
                    <a:pt x="228" y="64"/>
                  </a:lnTo>
                  <a:lnTo>
                    <a:pt x="226" y="80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4" y="122"/>
                  </a:lnTo>
                  <a:lnTo>
                    <a:pt x="198" y="127"/>
                  </a:lnTo>
                  <a:lnTo>
                    <a:pt x="193" y="131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7"/>
                  </a:lnTo>
                  <a:lnTo>
                    <a:pt x="171" y="138"/>
                  </a:lnTo>
                  <a:lnTo>
                    <a:pt x="169" y="137"/>
                  </a:lnTo>
                  <a:lnTo>
                    <a:pt x="167" y="137"/>
                  </a:lnTo>
                  <a:lnTo>
                    <a:pt x="166" y="133"/>
                  </a:lnTo>
                  <a:lnTo>
                    <a:pt x="166" y="131"/>
                  </a:lnTo>
                  <a:lnTo>
                    <a:pt x="166" y="124"/>
                  </a:lnTo>
                  <a:lnTo>
                    <a:pt x="169" y="116"/>
                  </a:lnTo>
                  <a:lnTo>
                    <a:pt x="173" y="107"/>
                  </a:lnTo>
                  <a:lnTo>
                    <a:pt x="174" y="96"/>
                  </a:lnTo>
                  <a:lnTo>
                    <a:pt x="174" y="82"/>
                  </a:lnTo>
                  <a:lnTo>
                    <a:pt x="167" y="67"/>
                  </a:lnTo>
                  <a:lnTo>
                    <a:pt x="159" y="56"/>
                  </a:lnTo>
                  <a:lnTo>
                    <a:pt x="154" y="53"/>
                  </a:lnTo>
                  <a:lnTo>
                    <a:pt x="148" y="47"/>
                  </a:lnTo>
                  <a:lnTo>
                    <a:pt x="140" y="46"/>
                  </a:lnTo>
                  <a:lnTo>
                    <a:pt x="131" y="42"/>
                  </a:lnTo>
                  <a:lnTo>
                    <a:pt x="121" y="40"/>
                  </a:lnTo>
                  <a:lnTo>
                    <a:pt x="109" y="40"/>
                  </a:lnTo>
                  <a:lnTo>
                    <a:pt x="98" y="42"/>
                  </a:lnTo>
                  <a:lnTo>
                    <a:pt x="86" y="46"/>
                  </a:lnTo>
                  <a:lnTo>
                    <a:pt x="79" y="49"/>
                  </a:lnTo>
                  <a:lnTo>
                    <a:pt x="69" y="56"/>
                  </a:lnTo>
                  <a:lnTo>
                    <a:pt x="62" y="67"/>
                  </a:lnTo>
                  <a:lnTo>
                    <a:pt x="55" y="78"/>
                  </a:lnTo>
                  <a:lnTo>
                    <a:pt x="52" y="91"/>
                  </a:lnTo>
                  <a:lnTo>
                    <a:pt x="48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0" y="142"/>
                  </a:lnTo>
                  <a:lnTo>
                    <a:pt x="55" y="155"/>
                  </a:lnTo>
                  <a:lnTo>
                    <a:pt x="60" y="166"/>
                  </a:lnTo>
                  <a:lnTo>
                    <a:pt x="66" y="175"/>
                  </a:lnTo>
                  <a:lnTo>
                    <a:pt x="74" y="184"/>
                  </a:lnTo>
                  <a:lnTo>
                    <a:pt x="83" y="191"/>
                  </a:lnTo>
                  <a:lnTo>
                    <a:pt x="93" y="195"/>
                  </a:lnTo>
                  <a:lnTo>
                    <a:pt x="105" y="198"/>
                  </a:lnTo>
                  <a:lnTo>
                    <a:pt x="117" y="198"/>
                  </a:lnTo>
                  <a:lnTo>
                    <a:pt x="123" y="198"/>
                  </a:lnTo>
                  <a:lnTo>
                    <a:pt x="131" y="197"/>
                  </a:lnTo>
                  <a:lnTo>
                    <a:pt x="143" y="193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6" y="96"/>
                  </a:lnTo>
                  <a:lnTo>
                    <a:pt x="354" y="53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3" name="Freeform 40"/>
            <p:cNvSpPr>
              <a:spLocks/>
            </p:cNvSpPr>
            <p:nvPr/>
          </p:nvSpPr>
          <p:spPr bwMode="auto">
            <a:xfrm rot="-5400000">
              <a:off x="340" y="2647"/>
              <a:ext cx="339" cy="132"/>
            </a:xfrm>
            <a:custGeom>
              <a:avLst/>
              <a:gdLst>
                <a:gd name="T0" fmla="*/ 0 w 589"/>
                <a:gd name="T1" fmla="*/ 0 h 264"/>
                <a:gd name="T2" fmla="*/ 1 w 589"/>
                <a:gd name="T3" fmla="*/ 1 h 264"/>
                <a:gd name="T4" fmla="*/ 1 w 589"/>
                <a:gd name="T5" fmla="*/ 1 h 264"/>
                <a:gd name="T6" fmla="*/ 1 w 589"/>
                <a:gd name="T7" fmla="*/ 1 h 264"/>
                <a:gd name="T8" fmla="*/ 1 w 589"/>
                <a:gd name="T9" fmla="*/ 1 h 264"/>
                <a:gd name="T10" fmla="*/ 1 w 589"/>
                <a:gd name="T11" fmla="*/ 1 h 264"/>
                <a:gd name="T12" fmla="*/ 1 w 589"/>
                <a:gd name="T13" fmla="*/ 1 h 264"/>
                <a:gd name="T14" fmla="*/ 1 w 589"/>
                <a:gd name="T15" fmla="*/ 1 h 264"/>
                <a:gd name="T16" fmla="*/ 1 w 589"/>
                <a:gd name="T17" fmla="*/ 1 h 264"/>
                <a:gd name="T18" fmla="*/ 1 w 589"/>
                <a:gd name="T19" fmla="*/ 1 h 264"/>
                <a:gd name="T20" fmla="*/ 1 w 589"/>
                <a:gd name="T21" fmla="*/ 1 h 264"/>
                <a:gd name="T22" fmla="*/ 1 w 589"/>
                <a:gd name="T23" fmla="*/ 1 h 264"/>
                <a:gd name="T24" fmla="*/ 1 w 589"/>
                <a:gd name="T25" fmla="*/ 1 h 264"/>
                <a:gd name="T26" fmla="*/ 1 w 589"/>
                <a:gd name="T27" fmla="*/ 1 h 264"/>
                <a:gd name="T28" fmla="*/ 1 w 589"/>
                <a:gd name="T29" fmla="*/ 1 h 264"/>
                <a:gd name="T30" fmla="*/ 1 w 589"/>
                <a:gd name="T31" fmla="*/ 1 h 264"/>
                <a:gd name="T32" fmla="*/ 1 w 589"/>
                <a:gd name="T33" fmla="*/ 1 h 264"/>
                <a:gd name="T34" fmla="*/ 1 w 589"/>
                <a:gd name="T35" fmla="*/ 1 h 264"/>
                <a:gd name="T36" fmla="*/ 1 w 589"/>
                <a:gd name="T37" fmla="*/ 1 h 264"/>
                <a:gd name="T38" fmla="*/ 1 w 589"/>
                <a:gd name="T39" fmla="*/ 1 h 264"/>
                <a:gd name="T40" fmla="*/ 1 w 589"/>
                <a:gd name="T41" fmla="*/ 1 h 264"/>
                <a:gd name="T42" fmla="*/ 1 w 589"/>
                <a:gd name="T43" fmla="*/ 1 h 264"/>
                <a:gd name="T44" fmla="*/ 1 w 589"/>
                <a:gd name="T45" fmla="*/ 1 h 264"/>
                <a:gd name="T46" fmla="*/ 1 w 589"/>
                <a:gd name="T47" fmla="*/ 1 h 264"/>
                <a:gd name="T48" fmla="*/ 1 w 589"/>
                <a:gd name="T49" fmla="*/ 1 h 264"/>
                <a:gd name="T50" fmla="*/ 1 w 589"/>
                <a:gd name="T51" fmla="*/ 1 h 264"/>
                <a:gd name="T52" fmla="*/ 1 w 589"/>
                <a:gd name="T53" fmla="*/ 1 h 264"/>
                <a:gd name="T54" fmla="*/ 1 w 589"/>
                <a:gd name="T55" fmla="*/ 1 h 264"/>
                <a:gd name="T56" fmla="*/ 1 w 589"/>
                <a:gd name="T57" fmla="*/ 1 h 264"/>
                <a:gd name="T58" fmla="*/ 1 w 589"/>
                <a:gd name="T59" fmla="*/ 1 h 264"/>
                <a:gd name="T60" fmla="*/ 1 w 589"/>
                <a:gd name="T61" fmla="*/ 1 h 264"/>
                <a:gd name="T62" fmla="*/ 1 w 589"/>
                <a:gd name="T63" fmla="*/ 1 h 264"/>
                <a:gd name="T64" fmla="*/ 1 w 589"/>
                <a:gd name="T65" fmla="*/ 1 h 264"/>
                <a:gd name="T66" fmla="*/ 1 w 589"/>
                <a:gd name="T67" fmla="*/ 1 h 264"/>
                <a:gd name="T68" fmla="*/ 1 w 589"/>
                <a:gd name="T69" fmla="*/ 1 h 264"/>
                <a:gd name="T70" fmla="*/ 1 w 589"/>
                <a:gd name="T71" fmla="*/ 1 h 264"/>
                <a:gd name="T72" fmla="*/ 1 w 589"/>
                <a:gd name="T73" fmla="*/ 1 h 264"/>
                <a:gd name="T74" fmla="*/ 1 w 589"/>
                <a:gd name="T75" fmla="*/ 1 h 264"/>
                <a:gd name="T76" fmla="*/ 1 w 589"/>
                <a:gd name="T77" fmla="*/ 1 h 264"/>
                <a:gd name="T78" fmla="*/ 1 w 589"/>
                <a:gd name="T79" fmla="*/ 1 h 264"/>
                <a:gd name="T80" fmla="*/ 1 w 589"/>
                <a:gd name="T81" fmla="*/ 1 h 264"/>
                <a:gd name="T82" fmla="*/ 1 w 589"/>
                <a:gd name="T83" fmla="*/ 1 h 264"/>
                <a:gd name="T84" fmla="*/ 1 w 589"/>
                <a:gd name="T85" fmla="*/ 1 h 264"/>
                <a:gd name="T86" fmla="*/ 1 w 589"/>
                <a:gd name="T87" fmla="*/ 1 h 264"/>
                <a:gd name="T88" fmla="*/ 1 w 589"/>
                <a:gd name="T89" fmla="*/ 1 h 264"/>
                <a:gd name="T90" fmla="*/ 1 w 589"/>
                <a:gd name="T91" fmla="*/ 1 h 264"/>
                <a:gd name="T92" fmla="*/ 1 w 589"/>
                <a:gd name="T93" fmla="*/ 1 h 264"/>
                <a:gd name="T94" fmla="*/ 1 w 589"/>
                <a:gd name="T95" fmla="*/ 1 h 264"/>
                <a:gd name="T96" fmla="*/ 1 w 589"/>
                <a:gd name="T97" fmla="*/ 1 h 264"/>
                <a:gd name="T98" fmla="*/ 1 w 589"/>
                <a:gd name="T99" fmla="*/ 1 h 264"/>
                <a:gd name="T100" fmla="*/ 1 w 589"/>
                <a:gd name="T101" fmla="*/ 1 h 264"/>
                <a:gd name="T102" fmla="*/ 1 w 589"/>
                <a:gd name="T103" fmla="*/ 1 h 264"/>
                <a:gd name="T104" fmla="*/ 1 w 589"/>
                <a:gd name="T105" fmla="*/ 1 h 264"/>
                <a:gd name="T106" fmla="*/ 1 w 589"/>
                <a:gd name="T107" fmla="*/ 1 h 264"/>
                <a:gd name="T108" fmla="*/ 1 w 589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9"/>
                <a:gd name="T166" fmla="*/ 0 h 264"/>
                <a:gd name="T167" fmla="*/ 589 w 589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9" h="264">
                  <a:moveTo>
                    <a:pt x="161" y="264"/>
                  </a:moveTo>
                  <a:lnTo>
                    <a:pt x="40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5"/>
                  </a:lnTo>
                  <a:lnTo>
                    <a:pt x="19" y="18"/>
                  </a:lnTo>
                  <a:lnTo>
                    <a:pt x="23" y="20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44" y="16"/>
                  </a:lnTo>
                  <a:lnTo>
                    <a:pt x="63" y="9"/>
                  </a:lnTo>
                  <a:lnTo>
                    <a:pt x="82" y="6"/>
                  </a:lnTo>
                  <a:lnTo>
                    <a:pt x="109" y="2"/>
                  </a:lnTo>
                  <a:lnTo>
                    <a:pt x="135" y="0"/>
                  </a:lnTo>
                  <a:lnTo>
                    <a:pt x="152" y="2"/>
                  </a:lnTo>
                  <a:lnTo>
                    <a:pt x="175" y="9"/>
                  </a:lnTo>
                  <a:lnTo>
                    <a:pt x="194" y="16"/>
                  </a:lnTo>
                  <a:lnTo>
                    <a:pt x="202" y="20"/>
                  </a:lnTo>
                  <a:lnTo>
                    <a:pt x="211" y="20"/>
                  </a:lnTo>
                  <a:lnTo>
                    <a:pt x="223" y="22"/>
                  </a:lnTo>
                  <a:lnTo>
                    <a:pt x="237" y="20"/>
                  </a:lnTo>
                  <a:lnTo>
                    <a:pt x="257" y="18"/>
                  </a:lnTo>
                  <a:lnTo>
                    <a:pt x="282" y="15"/>
                  </a:lnTo>
                  <a:lnTo>
                    <a:pt x="295" y="7"/>
                  </a:lnTo>
                  <a:lnTo>
                    <a:pt x="308" y="4"/>
                  </a:lnTo>
                  <a:lnTo>
                    <a:pt x="313" y="7"/>
                  </a:lnTo>
                  <a:lnTo>
                    <a:pt x="314" y="11"/>
                  </a:lnTo>
                  <a:lnTo>
                    <a:pt x="316" y="13"/>
                  </a:lnTo>
                  <a:lnTo>
                    <a:pt x="316" y="16"/>
                  </a:lnTo>
                  <a:lnTo>
                    <a:pt x="309" y="33"/>
                  </a:lnTo>
                  <a:lnTo>
                    <a:pt x="306" y="42"/>
                  </a:lnTo>
                  <a:lnTo>
                    <a:pt x="301" y="49"/>
                  </a:lnTo>
                  <a:lnTo>
                    <a:pt x="292" y="60"/>
                  </a:lnTo>
                  <a:lnTo>
                    <a:pt x="287" y="67"/>
                  </a:lnTo>
                  <a:lnTo>
                    <a:pt x="280" y="73"/>
                  </a:lnTo>
                  <a:lnTo>
                    <a:pt x="273" y="77"/>
                  </a:lnTo>
                  <a:lnTo>
                    <a:pt x="266" y="80"/>
                  </a:lnTo>
                  <a:lnTo>
                    <a:pt x="256" y="84"/>
                  </a:lnTo>
                  <a:lnTo>
                    <a:pt x="247" y="86"/>
                  </a:lnTo>
                  <a:lnTo>
                    <a:pt x="237" y="87"/>
                  </a:lnTo>
                  <a:lnTo>
                    <a:pt x="226" y="87"/>
                  </a:lnTo>
                  <a:lnTo>
                    <a:pt x="223" y="91"/>
                  </a:lnTo>
                  <a:lnTo>
                    <a:pt x="221" y="91"/>
                  </a:lnTo>
                  <a:lnTo>
                    <a:pt x="220" y="102"/>
                  </a:lnTo>
                  <a:lnTo>
                    <a:pt x="216" y="120"/>
                  </a:lnTo>
                  <a:lnTo>
                    <a:pt x="211" y="129"/>
                  </a:lnTo>
                  <a:lnTo>
                    <a:pt x="206" y="140"/>
                  </a:lnTo>
                  <a:lnTo>
                    <a:pt x="197" y="149"/>
                  </a:lnTo>
                  <a:lnTo>
                    <a:pt x="187" y="157"/>
                  </a:lnTo>
                  <a:lnTo>
                    <a:pt x="178" y="162"/>
                  </a:lnTo>
                  <a:lnTo>
                    <a:pt x="173" y="166"/>
                  </a:lnTo>
                  <a:lnTo>
                    <a:pt x="168" y="166"/>
                  </a:lnTo>
                  <a:lnTo>
                    <a:pt x="163" y="168"/>
                  </a:lnTo>
                  <a:lnTo>
                    <a:pt x="161" y="166"/>
                  </a:lnTo>
                  <a:lnTo>
                    <a:pt x="157" y="164"/>
                  </a:lnTo>
                  <a:lnTo>
                    <a:pt x="157" y="160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4"/>
                  </a:lnTo>
                  <a:lnTo>
                    <a:pt x="164" y="133"/>
                  </a:lnTo>
                  <a:lnTo>
                    <a:pt x="168" y="124"/>
                  </a:lnTo>
                  <a:lnTo>
                    <a:pt x="169" y="115"/>
                  </a:lnTo>
                  <a:lnTo>
                    <a:pt x="169" y="107"/>
                  </a:lnTo>
                  <a:lnTo>
                    <a:pt x="168" y="100"/>
                  </a:lnTo>
                  <a:lnTo>
                    <a:pt x="166" y="93"/>
                  </a:lnTo>
                  <a:lnTo>
                    <a:pt x="163" y="87"/>
                  </a:lnTo>
                  <a:lnTo>
                    <a:pt x="159" y="84"/>
                  </a:lnTo>
                  <a:lnTo>
                    <a:pt x="156" y="78"/>
                  </a:lnTo>
                  <a:lnTo>
                    <a:pt x="151" y="75"/>
                  </a:lnTo>
                  <a:lnTo>
                    <a:pt x="140" y="71"/>
                  </a:lnTo>
                  <a:lnTo>
                    <a:pt x="130" y="67"/>
                  </a:lnTo>
                  <a:lnTo>
                    <a:pt x="118" y="66"/>
                  </a:lnTo>
                  <a:lnTo>
                    <a:pt x="107" y="66"/>
                  </a:lnTo>
                  <a:lnTo>
                    <a:pt x="94" y="67"/>
                  </a:lnTo>
                  <a:lnTo>
                    <a:pt x="87" y="67"/>
                  </a:lnTo>
                  <a:lnTo>
                    <a:pt x="78" y="69"/>
                  </a:lnTo>
                  <a:lnTo>
                    <a:pt x="69" y="75"/>
                  </a:lnTo>
                  <a:lnTo>
                    <a:pt x="61" y="82"/>
                  </a:lnTo>
                  <a:lnTo>
                    <a:pt x="52" y="93"/>
                  </a:lnTo>
                  <a:lnTo>
                    <a:pt x="47" y="106"/>
                  </a:lnTo>
                  <a:lnTo>
                    <a:pt x="42" y="117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38" y="151"/>
                  </a:lnTo>
                  <a:lnTo>
                    <a:pt x="40" y="162"/>
                  </a:lnTo>
                  <a:lnTo>
                    <a:pt x="47" y="178"/>
                  </a:lnTo>
                  <a:lnTo>
                    <a:pt x="54" y="191"/>
                  </a:lnTo>
                  <a:lnTo>
                    <a:pt x="61" y="202"/>
                  </a:lnTo>
                  <a:lnTo>
                    <a:pt x="69" y="209"/>
                  </a:lnTo>
                  <a:lnTo>
                    <a:pt x="75" y="213"/>
                  </a:lnTo>
                  <a:lnTo>
                    <a:pt x="80" y="217"/>
                  </a:lnTo>
                  <a:lnTo>
                    <a:pt x="87" y="219"/>
                  </a:lnTo>
                  <a:lnTo>
                    <a:pt x="92" y="220"/>
                  </a:lnTo>
                  <a:lnTo>
                    <a:pt x="109" y="222"/>
                  </a:lnTo>
                  <a:lnTo>
                    <a:pt x="126" y="220"/>
                  </a:lnTo>
                  <a:lnTo>
                    <a:pt x="142" y="215"/>
                  </a:lnTo>
                  <a:lnTo>
                    <a:pt x="149" y="211"/>
                  </a:lnTo>
                  <a:lnTo>
                    <a:pt x="154" y="208"/>
                  </a:lnTo>
                  <a:lnTo>
                    <a:pt x="164" y="200"/>
                  </a:lnTo>
                  <a:lnTo>
                    <a:pt x="201" y="177"/>
                  </a:lnTo>
                  <a:lnTo>
                    <a:pt x="240" y="148"/>
                  </a:lnTo>
                  <a:lnTo>
                    <a:pt x="282" y="117"/>
                  </a:lnTo>
                  <a:lnTo>
                    <a:pt x="323" y="87"/>
                  </a:lnTo>
                  <a:lnTo>
                    <a:pt x="364" y="58"/>
                  </a:lnTo>
                  <a:lnTo>
                    <a:pt x="404" y="35"/>
                  </a:lnTo>
                  <a:lnTo>
                    <a:pt x="421" y="26"/>
                  </a:lnTo>
                  <a:lnTo>
                    <a:pt x="439" y="16"/>
                  </a:lnTo>
                  <a:lnTo>
                    <a:pt x="456" y="11"/>
                  </a:lnTo>
                  <a:lnTo>
                    <a:pt x="471" y="6"/>
                  </a:lnTo>
                  <a:lnTo>
                    <a:pt x="490" y="6"/>
                  </a:lnTo>
                  <a:lnTo>
                    <a:pt x="509" y="9"/>
                  </a:lnTo>
                  <a:lnTo>
                    <a:pt x="520" y="11"/>
                  </a:lnTo>
                  <a:lnTo>
                    <a:pt x="530" y="16"/>
                  </a:lnTo>
                  <a:lnTo>
                    <a:pt x="540" y="24"/>
                  </a:lnTo>
                  <a:lnTo>
                    <a:pt x="549" y="33"/>
                  </a:lnTo>
                  <a:lnTo>
                    <a:pt x="559" y="42"/>
                  </a:lnTo>
                  <a:lnTo>
                    <a:pt x="566" y="53"/>
                  </a:lnTo>
                  <a:lnTo>
                    <a:pt x="573" y="64"/>
                  </a:lnTo>
                  <a:lnTo>
                    <a:pt x="580" y="77"/>
                  </a:lnTo>
                  <a:lnTo>
                    <a:pt x="584" y="84"/>
                  </a:lnTo>
                  <a:lnTo>
                    <a:pt x="589" y="89"/>
                  </a:lnTo>
                  <a:lnTo>
                    <a:pt x="589" y="189"/>
                  </a:lnTo>
                  <a:lnTo>
                    <a:pt x="532" y="264"/>
                  </a:lnTo>
                  <a:lnTo>
                    <a:pt x="199" y="264"/>
                  </a:lnTo>
                  <a:lnTo>
                    <a:pt x="201" y="259"/>
                  </a:lnTo>
                  <a:lnTo>
                    <a:pt x="204" y="255"/>
                  </a:lnTo>
                  <a:lnTo>
                    <a:pt x="207" y="251"/>
                  </a:lnTo>
                  <a:lnTo>
                    <a:pt x="213" y="249"/>
                  </a:lnTo>
                  <a:lnTo>
                    <a:pt x="216" y="246"/>
                  </a:lnTo>
                  <a:lnTo>
                    <a:pt x="220" y="244"/>
                  </a:lnTo>
                  <a:lnTo>
                    <a:pt x="232" y="239"/>
                  </a:lnTo>
                  <a:lnTo>
                    <a:pt x="245" y="237"/>
                  </a:lnTo>
                  <a:lnTo>
                    <a:pt x="256" y="239"/>
                  </a:lnTo>
                  <a:lnTo>
                    <a:pt x="268" y="242"/>
                  </a:lnTo>
                  <a:lnTo>
                    <a:pt x="270" y="240"/>
                  </a:lnTo>
                  <a:lnTo>
                    <a:pt x="273" y="239"/>
                  </a:lnTo>
                  <a:lnTo>
                    <a:pt x="276" y="228"/>
                  </a:lnTo>
                  <a:lnTo>
                    <a:pt x="282" y="217"/>
                  </a:lnTo>
                  <a:lnTo>
                    <a:pt x="285" y="211"/>
                  </a:lnTo>
                  <a:lnTo>
                    <a:pt x="290" y="206"/>
                  </a:lnTo>
                  <a:lnTo>
                    <a:pt x="295" y="202"/>
                  </a:lnTo>
                  <a:lnTo>
                    <a:pt x="301" y="198"/>
                  </a:lnTo>
                  <a:lnTo>
                    <a:pt x="306" y="193"/>
                  </a:lnTo>
                  <a:lnTo>
                    <a:pt x="311" y="191"/>
                  </a:lnTo>
                  <a:lnTo>
                    <a:pt x="318" y="189"/>
                  </a:lnTo>
                  <a:lnTo>
                    <a:pt x="323" y="189"/>
                  </a:lnTo>
                  <a:lnTo>
                    <a:pt x="325" y="191"/>
                  </a:lnTo>
                  <a:lnTo>
                    <a:pt x="328" y="193"/>
                  </a:lnTo>
                  <a:lnTo>
                    <a:pt x="328" y="208"/>
                  </a:lnTo>
                  <a:lnTo>
                    <a:pt x="323" y="219"/>
                  </a:lnTo>
                  <a:lnTo>
                    <a:pt x="320" y="229"/>
                  </a:lnTo>
                  <a:lnTo>
                    <a:pt x="320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2" y="246"/>
                  </a:lnTo>
                  <a:lnTo>
                    <a:pt x="339" y="248"/>
                  </a:lnTo>
                  <a:lnTo>
                    <a:pt x="345" y="248"/>
                  </a:lnTo>
                  <a:lnTo>
                    <a:pt x="351" y="246"/>
                  </a:lnTo>
                  <a:lnTo>
                    <a:pt x="358" y="244"/>
                  </a:lnTo>
                  <a:lnTo>
                    <a:pt x="363" y="240"/>
                  </a:lnTo>
                  <a:lnTo>
                    <a:pt x="368" y="235"/>
                  </a:lnTo>
                  <a:lnTo>
                    <a:pt x="364" y="224"/>
                  </a:lnTo>
                  <a:lnTo>
                    <a:pt x="361" y="215"/>
                  </a:lnTo>
                  <a:lnTo>
                    <a:pt x="361" y="208"/>
                  </a:lnTo>
                  <a:lnTo>
                    <a:pt x="361" y="198"/>
                  </a:lnTo>
                  <a:lnTo>
                    <a:pt x="363" y="184"/>
                  </a:lnTo>
                  <a:lnTo>
                    <a:pt x="368" y="164"/>
                  </a:lnTo>
                  <a:lnTo>
                    <a:pt x="377" y="153"/>
                  </a:lnTo>
                  <a:lnTo>
                    <a:pt x="385" y="142"/>
                  </a:lnTo>
                  <a:lnTo>
                    <a:pt x="390" y="137"/>
                  </a:lnTo>
                  <a:lnTo>
                    <a:pt x="396" y="133"/>
                  </a:lnTo>
                  <a:lnTo>
                    <a:pt x="401" y="131"/>
                  </a:lnTo>
                  <a:lnTo>
                    <a:pt x="408" y="129"/>
                  </a:lnTo>
                  <a:lnTo>
                    <a:pt x="411" y="126"/>
                  </a:lnTo>
                  <a:lnTo>
                    <a:pt x="416" y="124"/>
                  </a:lnTo>
                  <a:lnTo>
                    <a:pt x="421" y="128"/>
                  </a:lnTo>
                  <a:lnTo>
                    <a:pt x="423" y="133"/>
                  </a:lnTo>
                  <a:lnTo>
                    <a:pt x="423" y="138"/>
                  </a:lnTo>
                  <a:lnTo>
                    <a:pt x="420" y="148"/>
                  </a:lnTo>
                  <a:lnTo>
                    <a:pt x="416" y="157"/>
                  </a:lnTo>
                  <a:lnTo>
                    <a:pt x="414" y="168"/>
                  </a:lnTo>
                  <a:lnTo>
                    <a:pt x="413" y="180"/>
                  </a:lnTo>
                  <a:lnTo>
                    <a:pt x="420" y="195"/>
                  </a:lnTo>
                  <a:lnTo>
                    <a:pt x="428" y="206"/>
                  </a:lnTo>
                  <a:lnTo>
                    <a:pt x="433" y="211"/>
                  </a:lnTo>
                  <a:lnTo>
                    <a:pt x="440" y="215"/>
                  </a:lnTo>
                  <a:lnTo>
                    <a:pt x="447" y="219"/>
                  </a:lnTo>
                  <a:lnTo>
                    <a:pt x="456" y="220"/>
                  </a:lnTo>
                  <a:lnTo>
                    <a:pt x="468" y="222"/>
                  </a:lnTo>
                  <a:lnTo>
                    <a:pt x="478" y="222"/>
                  </a:lnTo>
                  <a:lnTo>
                    <a:pt x="490" y="220"/>
                  </a:lnTo>
                  <a:lnTo>
                    <a:pt x="501" y="219"/>
                  </a:lnTo>
                  <a:lnTo>
                    <a:pt x="509" y="215"/>
                  </a:lnTo>
                  <a:lnTo>
                    <a:pt x="518" y="206"/>
                  </a:lnTo>
                  <a:lnTo>
                    <a:pt x="527" y="197"/>
                  </a:lnTo>
                  <a:lnTo>
                    <a:pt x="532" y="184"/>
                  </a:lnTo>
                  <a:lnTo>
                    <a:pt x="537" y="173"/>
                  </a:lnTo>
                  <a:lnTo>
                    <a:pt x="539" y="160"/>
                  </a:lnTo>
                  <a:lnTo>
                    <a:pt x="540" y="146"/>
                  </a:lnTo>
                  <a:lnTo>
                    <a:pt x="539" y="133"/>
                  </a:lnTo>
                  <a:lnTo>
                    <a:pt x="537" y="120"/>
                  </a:lnTo>
                  <a:lnTo>
                    <a:pt x="534" y="109"/>
                  </a:lnTo>
                  <a:lnTo>
                    <a:pt x="528" y="97"/>
                  </a:lnTo>
                  <a:lnTo>
                    <a:pt x="521" y="87"/>
                  </a:lnTo>
                  <a:lnTo>
                    <a:pt x="515" y="78"/>
                  </a:lnTo>
                  <a:lnTo>
                    <a:pt x="504" y="73"/>
                  </a:lnTo>
                  <a:lnTo>
                    <a:pt x="494" y="67"/>
                  </a:lnTo>
                  <a:lnTo>
                    <a:pt x="483" y="66"/>
                  </a:lnTo>
                  <a:lnTo>
                    <a:pt x="471" y="66"/>
                  </a:lnTo>
                  <a:lnTo>
                    <a:pt x="465" y="66"/>
                  </a:lnTo>
                  <a:lnTo>
                    <a:pt x="458" y="66"/>
                  </a:lnTo>
                  <a:lnTo>
                    <a:pt x="446" y="71"/>
                  </a:lnTo>
                  <a:lnTo>
                    <a:pt x="427" y="80"/>
                  </a:lnTo>
                  <a:lnTo>
                    <a:pt x="368" y="120"/>
                  </a:lnTo>
                  <a:lnTo>
                    <a:pt x="301" y="166"/>
                  </a:lnTo>
                  <a:lnTo>
                    <a:pt x="235" y="211"/>
                  </a:lnTo>
                  <a:lnTo>
                    <a:pt x="173" y="253"/>
                  </a:lnTo>
                  <a:lnTo>
                    <a:pt x="161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4" name="Freeform 41"/>
            <p:cNvSpPr>
              <a:spLocks/>
            </p:cNvSpPr>
            <p:nvPr/>
          </p:nvSpPr>
          <p:spPr bwMode="auto">
            <a:xfrm rot="-5400000">
              <a:off x="474" y="2648"/>
              <a:ext cx="339" cy="131"/>
            </a:xfrm>
            <a:custGeom>
              <a:avLst/>
              <a:gdLst>
                <a:gd name="T0" fmla="*/ 0 w 589"/>
                <a:gd name="T1" fmla="*/ 1 h 262"/>
                <a:gd name="T2" fmla="*/ 1 w 589"/>
                <a:gd name="T3" fmla="*/ 1 h 262"/>
                <a:gd name="T4" fmla="*/ 1 w 589"/>
                <a:gd name="T5" fmla="*/ 1 h 262"/>
                <a:gd name="T6" fmla="*/ 1 w 589"/>
                <a:gd name="T7" fmla="*/ 1 h 262"/>
                <a:gd name="T8" fmla="*/ 1 w 589"/>
                <a:gd name="T9" fmla="*/ 1 h 262"/>
                <a:gd name="T10" fmla="*/ 1 w 589"/>
                <a:gd name="T11" fmla="*/ 1 h 262"/>
                <a:gd name="T12" fmla="*/ 1 w 589"/>
                <a:gd name="T13" fmla="*/ 1 h 262"/>
                <a:gd name="T14" fmla="*/ 1 w 589"/>
                <a:gd name="T15" fmla="*/ 1 h 262"/>
                <a:gd name="T16" fmla="*/ 1 w 589"/>
                <a:gd name="T17" fmla="*/ 1 h 262"/>
                <a:gd name="T18" fmla="*/ 1 w 589"/>
                <a:gd name="T19" fmla="*/ 1 h 262"/>
                <a:gd name="T20" fmla="*/ 1 w 589"/>
                <a:gd name="T21" fmla="*/ 1 h 262"/>
                <a:gd name="T22" fmla="*/ 1 w 589"/>
                <a:gd name="T23" fmla="*/ 1 h 262"/>
                <a:gd name="T24" fmla="*/ 1 w 589"/>
                <a:gd name="T25" fmla="*/ 1 h 262"/>
                <a:gd name="T26" fmla="*/ 1 w 589"/>
                <a:gd name="T27" fmla="*/ 1 h 262"/>
                <a:gd name="T28" fmla="*/ 1 w 589"/>
                <a:gd name="T29" fmla="*/ 1 h 262"/>
                <a:gd name="T30" fmla="*/ 1 w 589"/>
                <a:gd name="T31" fmla="*/ 1 h 262"/>
                <a:gd name="T32" fmla="*/ 1 w 589"/>
                <a:gd name="T33" fmla="*/ 1 h 262"/>
                <a:gd name="T34" fmla="*/ 1 w 589"/>
                <a:gd name="T35" fmla="*/ 1 h 262"/>
                <a:gd name="T36" fmla="*/ 1 w 589"/>
                <a:gd name="T37" fmla="*/ 1 h 262"/>
                <a:gd name="T38" fmla="*/ 1 w 589"/>
                <a:gd name="T39" fmla="*/ 1 h 262"/>
                <a:gd name="T40" fmla="*/ 1 w 589"/>
                <a:gd name="T41" fmla="*/ 1 h 262"/>
                <a:gd name="T42" fmla="*/ 1 w 589"/>
                <a:gd name="T43" fmla="*/ 1 h 262"/>
                <a:gd name="T44" fmla="*/ 1 w 589"/>
                <a:gd name="T45" fmla="*/ 1 h 262"/>
                <a:gd name="T46" fmla="*/ 1 w 589"/>
                <a:gd name="T47" fmla="*/ 1 h 262"/>
                <a:gd name="T48" fmla="*/ 1 w 589"/>
                <a:gd name="T49" fmla="*/ 1 h 262"/>
                <a:gd name="T50" fmla="*/ 1 w 589"/>
                <a:gd name="T51" fmla="*/ 1 h 262"/>
                <a:gd name="T52" fmla="*/ 1 w 589"/>
                <a:gd name="T53" fmla="*/ 1 h 262"/>
                <a:gd name="T54" fmla="*/ 1 w 589"/>
                <a:gd name="T55" fmla="*/ 1 h 262"/>
                <a:gd name="T56" fmla="*/ 1 w 589"/>
                <a:gd name="T57" fmla="*/ 1 h 262"/>
                <a:gd name="T58" fmla="*/ 1 w 589"/>
                <a:gd name="T59" fmla="*/ 1 h 262"/>
                <a:gd name="T60" fmla="*/ 1 w 589"/>
                <a:gd name="T61" fmla="*/ 1 h 262"/>
                <a:gd name="T62" fmla="*/ 1 w 589"/>
                <a:gd name="T63" fmla="*/ 1 h 262"/>
                <a:gd name="T64" fmla="*/ 1 w 589"/>
                <a:gd name="T65" fmla="*/ 1 h 262"/>
                <a:gd name="T66" fmla="*/ 1 w 589"/>
                <a:gd name="T67" fmla="*/ 1 h 262"/>
                <a:gd name="T68" fmla="*/ 1 w 589"/>
                <a:gd name="T69" fmla="*/ 1 h 262"/>
                <a:gd name="T70" fmla="*/ 1 w 589"/>
                <a:gd name="T71" fmla="*/ 1 h 262"/>
                <a:gd name="T72" fmla="*/ 1 w 589"/>
                <a:gd name="T73" fmla="*/ 1 h 262"/>
                <a:gd name="T74" fmla="*/ 1 w 589"/>
                <a:gd name="T75" fmla="*/ 1 h 262"/>
                <a:gd name="T76" fmla="*/ 1 w 589"/>
                <a:gd name="T77" fmla="*/ 1 h 262"/>
                <a:gd name="T78" fmla="*/ 1 w 589"/>
                <a:gd name="T79" fmla="*/ 1 h 262"/>
                <a:gd name="T80" fmla="*/ 1 w 589"/>
                <a:gd name="T81" fmla="*/ 1 h 262"/>
                <a:gd name="T82" fmla="*/ 1 w 589"/>
                <a:gd name="T83" fmla="*/ 1 h 262"/>
                <a:gd name="T84" fmla="*/ 1 w 589"/>
                <a:gd name="T85" fmla="*/ 1 h 262"/>
                <a:gd name="T86" fmla="*/ 1 w 589"/>
                <a:gd name="T87" fmla="*/ 1 h 262"/>
                <a:gd name="T88" fmla="*/ 1 w 589"/>
                <a:gd name="T89" fmla="*/ 1 h 262"/>
                <a:gd name="T90" fmla="*/ 1 w 589"/>
                <a:gd name="T91" fmla="*/ 1 h 262"/>
                <a:gd name="T92" fmla="*/ 1 w 589"/>
                <a:gd name="T93" fmla="*/ 1 h 262"/>
                <a:gd name="T94" fmla="*/ 1 w 589"/>
                <a:gd name="T95" fmla="*/ 1 h 262"/>
                <a:gd name="T96" fmla="*/ 1 w 589"/>
                <a:gd name="T97" fmla="*/ 1 h 262"/>
                <a:gd name="T98" fmla="*/ 1 w 589"/>
                <a:gd name="T99" fmla="*/ 1 h 262"/>
                <a:gd name="T100" fmla="*/ 1 w 589"/>
                <a:gd name="T101" fmla="*/ 1 h 262"/>
                <a:gd name="T102" fmla="*/ 1 w 589"/>
                <a:gd name="T103" fmla="*/ 1 h 262"/>
                <a:gd name="T104" fmla="*/ 1 w 589"/>
                <a:gd name="T105" fmla="*/ 1 h 262"/>
                <a:gd name="T106" fmla="*/ 1 w 589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9"/>
                <a:gd name="T163" fmla="*/ 0 h 262"/>
                <a:gd name="T164" fmla="*/ 589 w 589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9" h="262">
                  <a:moveTo>
                    <a:pt x="161" y="0"/>
                  </a:moveTo>
                  <a:lnTo>
                    <a:pt x="40" y="0"/>
                  </a:lnTo>
                  <a:lnTo>
                    <a:pt x="0" y="53"/>
                  </a:lnTo>
                  <a:lnTo>
                    <a:pt x="0" y="262"/>
                  </a:lnTo>
                  <a:lnTo>
                    <a:pt x="9" y="255"/>
                  </a:lnTo>
                  <a:lnTo>
                    <a:pt x="16" y="248"/>
                  </a:lnTo>
                  <a:lnTo>
                    <a:pt x="19" y="246"/>
                  </a:lnTo>
                  <a:lnTo>
                    <a:pt x="23" y="244"/>
                  </a:lnTo>
                  <a:lnTo>
                    <a:pt x="26" y="242"/>
                  </a:lnTo>
                  <a:lnTo>
                    <a:pt x="31" y="242"/>
                  </a:lnTo>
                  <a:lnTo>
                    <a:pt x="44" y="246"/>
                  </a:lnTo>
                  <a:lnTo>
                    <a:pt x="63" y="253"/>
                  </a:lnTo>
                  <a:lnTo>
                    <a:pt x="82" y="257"/>
                  </a:lnTo>
                  <a:lnTo>
                    <a:pt x="109" y="260"/>
                  </a:lnTo>
                  <a:lnTo>
                    <a:pt x="135" y="262"/>
                  </a:lnTo>
                  <a:lnTo>
                    <a:pt x="152" y="262"/>
                  </a:lnTo>
                  <a:lnTo>
                    <a:pt x="175" y="253"/>
                  </a:lnTo>
                  <a:lnTo>
                    <a:pt x="194" y="246"/>
                  </a:lnTo>
                  <a:lnTo>
                    <a:pt x="211" y="242"/>
                  </a:lnTo>
                  <a:lnTo>
                    <a:pt x="237" y="242"/>
                  </a:lnTo>
                  <a:lnTo>
                    <a:pt x="257" y="244"/>
                  </a:lnTo>
                  <a:lnTo>
                    <a:pt x="282" y="249"/>
                  </a:lnTo>
                  <a:lnTo>
                    <a:pt x="295" y="255"/>
                  </a:lnTo>
                  <a:lnTo>
                    <a:pt x="308" y="258"/>
                  </a:lnTo>
                  <a:lnTo>
                    <a:pt x="313" y="255"/>
                  </a:lnTo>
                  <a:lnTo>
                    <a:pt x="314" y="253"/>
                  </a:lnTo>
                  <a:lnTo>
                    <a:pt x="316" y="249"/>
                  </a:lnTo>
                  <a:lnTo>
                    <a:pt x="316" y="248"/>
                  </a:lnTo>
                  <a:lnTo>
                    <a:pt x="309" y="231"/>
                  </a:lnTo>
                  <a:lnTo>
                    <a:pt x="306" y="220"/>
                  </a:lnTo>
                  <a:lnTo>
                    <a:pt x="301" y="213"/>
                  </a:lnTo>
                  <a:lnTo>
                    <a:pt x="292" y="202"/>
                  </a:lnTo>
                  <a:lnTo>
                    <a:pt x="287" y="195"/>
                  </a:lnTo>
                  <a:lnTo>
                    <a:pt x="280" y="189"/>
                  </a:lnTo>
                  <a:lnTo>
                    <a:pt x="273" y="186"/>
                  </a:lnTo>
                  <a:lnTo>
                    <a:pt x="266" y="182"/>
                  </a:lnTo>
                  <a:lnTo>
                    <a:pt x="256" y="178"/>
                  </a:lnTo>
                  <a:lnTo>
                    <a:pt x="247" y="177"/>
                  </a:lnTo>
                  <a:lnTo>
                    <a:pt x="237" y="175"/>
                  </a:lnTo>
                  <a:lnTo>
                    <a:pt x="226" y="175"/>
                  </a:lnTo>
                  <a:lnTo>
                    <a:pt x="223" y="173"/>
                  </a:lnTo>
                  <a:lnTo>
                    <a:pt x="221" y="173"/>
                  </a:lnTo>
                  <a:lnTo>
                    <a:pt x="220" y="162"/>
                  </a:lnTo>
                  <a:lnTo>
                    <a:pt x="216" y="144"/>
                  </a:lnTo>
                  <a:lnTo>
                    <a:pt x="211" y="133"/>
                  </a:lnTo>
                  <a:lnTo>
                    <a:pt x="206" y="124"/>
                  </a:lnTo>
                  <a:lnTo>
                    <a:pt x="197" y="113"/>
                  </a:lnTo>
                  <a:lnTo>
                    <a:pt x="187" y="106"/>
                  </a:lnTo>
                  <a:lnTo>
                    <a:pt x="178" y="100"/>
                  </a:lnTo>
                  <a:lnTo>
                    <a:pt x="173" y="98"/>
                  </a:lnTo>
                  <a:lnTo>
                    <a:pt x="168" y="96"/>
                  </a:lnTo>
                  <a:lnTo>
                    <a:pt x="163" y="96"/>
                  </a:lnTo>
                  <a:lnTo>
                    <a:pt x="161" y="96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3"/>
                  </a:lnTo>
                  <a:lnTo>
                    <a:pt x="159" y="118"/>
                  </a:lnTo>
                  <a:lnTo>
                    <a:pt x="164" y="129"/>
                  </a:lnTo>
                  <a:lnTo>
                    <a:pt x="168" y="138"/>
                  </a:lnTo>
                  <a:lnTo>
                    <a:pt x="169" y="147"/>
                  </a:lnTo>
                  <a:lnTo>
                    <a:pt x="169" y="155"/>
                  </a:lnTo>
                  <a:lnTo>
                    <a:pt x="168" y="164"/>
                  </a:lnTo>
                  <a:lnTo>
                    <a:pt x="166" y="169"/>
                  </a:lnTo>
                  <a:lnTo>
                    <a:pt x="163" y="175"/>
                  </a:lnTo>
                  <a:lnTo>
                    <a:pt x="159" y="180"/>
                  </a:lnTo>
                  <a:lnTo>
                    <a:pt x="156" y="184"/>
                  </a:lnTo>
                  <a:lnTo>
                    <a:pt x="151" y="187"/>
                  </a:lnTo>
                  <a:lnTo>
                    <a:pt x="140" y="193"/>
                  </a:lnTo>
                  <a:lnTo>
                    <a:pt x="130" y="197"/>
                  </a:lnTo>
                  <a:lnTo>
                    <a:pt x="118" y="197"/>
                  </a:lnTo>
                  <a:lnTo>
                    <a:pt x="107" y="198"/>
                  </a:lnTo>
                  <a:lnTo>
                    <a:pt x="94" y="197"/>
                  </a:lnTo>
                  <a:lnTo>
                    <a:pt x="87" y="197"/>
                  </a:lnTo>
                  <a:lnTo>
                    <a:pt x="78" y="193"/>
                  </a:lnTo>
                  <a:lnTo>
                    <a:pt x="69" y="189"/>
                  </a:lnTo>
                  <a:lnTo>
                    <a:pt x="61" y="180"/>
                  </a:lnTo>
                  <a:lnTo>
                    <a:pt x="52" y="171"/>
                  </a:lnTo>
                  <a:lnTo>
                    <a:pt x="47" y="158"/>
                  </a:lnTo>
                  <a:lnTo>
                    <a:pt x="42" y="146"/>
                  </a:lnTo>
                  <a:lnTo>
                    <a:pt x="38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40" y="102"/>
                  </a:lnTo>
                  <a:lnTo>
                    <a:pt x="47" y="86"/>
                  </a:lnTo>
                  <a:lnTo>
                    <a:pt x="54" y="73"/>
                  </a:lnTo>
                  <a:lnTo>
                    <a:pt x="61" y="62"/>
                  </a:lnTo>
                  <a:lnTo>
                    <a:pt x="69" y="53"/>
                  </a:lnTo>
                  <a:lnTo>
                    <a:pt x="80" y="46"/>
                  </a:lnTo>
                  <a:lnTo>
                    <a:pt x="92" y="42"/>
                  </a:lnTo>
                  <a:lnTo>
                    <a:pt x="109" y="42"/>
                  </a:lnTo>
                  <a:lnTo>
                    <a:pt x="126" y="44"/>
                  </a:lnTo>
                  <a:lnTo>
                    <a:pt x="142" y="49"/>
                  </a:lnTo>
                  <a:lnTo>
                    <a:pt x="149" y="51"/>
                  </a:lnTo>
                  <a:lnTo>
                    <a:pt x="154" y="55"/>
                  </a:lnTo>
                  <a:lnTo>
                    <a:pt x="164" y="62"/>
                  </a:lnTo>
                  <a:lnTo>
                    <a:pt x="201" y="87"/>
                  </a:lnTo>
                  <a:lnTo>
                    <a:pt x="240" y="116"/>
                  </a:lnTo>
                  <a:lnTo>
                    <a:pt x="282" y="146"/>
                  </a:lnTo>
                  <a:lnTo>
                    <a:pt x="323" y="177"/>
                  </a:lnTo>
                  <a:lnTo>
                    <a:pt x="364" y="204"/>
                  </a:lnTo>
                  <a:lnTo>
                    <a:pt x="404" y="228"/>
                  </a:lnTo>
                  <a:lnTo>
                    <a:pt x="421" y="237"/>
                  </a:lnTo>
                  <a:lnTo>
                    <a:pt x="439" y="246"/>
                  </a:lnTo>
                  <a:lnTo>
                    <a:pt x="456" y="251"/>
                  </a:lnTo>
                  <a:lnTo>
                    <a:pt x="471" y="257"/>
                  </a:lnTo>
                  <a:lnTo>
                    <a:pt x="490" y="257"/>
                  </a:lnTo>
                  <a:lnTo>
                    <a:pt x="509" y="255"/>
                  </a:lnTo>
                  <a:lnTo>
                    <a:pt x="520" y="251"/>
                  </a:lnTo>
                  <a:lnTo>
                    <a:pt x="530" y="246"/>
                  </a:lnTo>
                  <a:lnTo>
                    <a:pt x="540" y="238"/>
                  </a:lnTo>
                  <a:lnTo>
                    <a:pt x="549" y="231"/>
                  </a:lnTo>
                  <a:lnTo>
                    <a:pt x="559" y="220"/>
                  </a:lnTo>
                  <a:lnTo>
                    <a:pt x="566" y="209"/>
                  </a:lnTo>
                  <a:lnTo>
                    <a:pt x="573" y="198"/>
                  </a:lnTo>
                  <a:lnTo>
                    <a:pt x="580" y="187"/>
                  </a:lnTo>
                  <a:lnTo>
                    <a:pt x="584" y="180"/>
                  </a:lnTo>
                  <a:lnTo>
                    <a:pt x="589" y="175"/>
                  </a:lnTo>
                  <a:lnTo>
                    <a:pt x="589" y="73"/>
                  </a:lnTo>
                  <a:lnTo>
                    <a:pt x="532" y="0"/>
                  </a:lnTo>
                  <a:lnTo>
                    <a:pt x="199" y="0"/>
                  </a:lnTo>
                  <a:lnTo>
                    <a:pt x="201" y="4"/>
                  </a:lnTo>
                  <a:lnTo>
                    <a:pt x="204" y="9"/>
                  </a:lnTo>
                  <a:lnTo>
                    <a:pt x="207" y="13"/>
                  </a:lnTo>
                  <a:lnTo>
                    <a:pt x="213" y="15"/>
                  </a:lnTo>
                  <a:lnTo>
                    <a:pt x="216" y="16"/>
                  </a:lnTo>
                  <a:lnTo>
                    <a:pt x="220" y="18"/>
                  </a:lnTo>
                  <a:lnTo>
                    <a:pt x="232" y="24"/>
                  </a:lnTo>
                  <a:lnTo>
                    <a:pt x="245" y="25"/>
                  </a:lnTo>
                  <a:lnTo>
                    <a:pt x="256" y="24"/>
                  </a:lnTo>
                  <a:lnTo>
                    <a:pt x="268" y="22"/>
                  </a:lnTo>
                  <a:lnTo>
                    <a:pt x="270" y="24"/>
                  </a:lnTo>
                  <a:lnTo>
                    <a:pt x="273" y="25"/>
                  </a:lnTo>
                  <a:lnTo>
                    <a:pt x="276" y="36"/>
                  </a:lnTo>
                  <a:lnTo>
                    <a:pt x="282" y="47"/>
                  </a:lnTo>
                  <a:lnTo>
                    <a:pt x="285" y="53"/>
                  </a:lnTo>
                  <a:lnTo>
                    <a:pt x="290" y="56"/>
                  </a:lnTo>
                  <a:lnTo>
                    <a:pt x="295" y="62"/>
                  </a:lnTo>
                  <a:lnTo>
                    <a:pt x="301" y="66"/>
                  </a:lnTo>
                  <a:lnTo>
                    <a:pt x="306" y="69"/>
                  </a:lnTo>
                  <a:lnTo>
                    <a:pt x="311" y="73"/>
                  </a:lnTo>
                  <a:lnTo>
                    <a:pt x="318" y="73"/>
                  </a:lnTo>
                  <a:lnTo>
                    <a:pt x="323" y="73"/>
                  </a:lnTo>
                  <a:lnTo>
                    <a:pt x="325" y="71"/>
                  </a:lnTo>
                  <a:lnTo>
                    <a:pt x="328" y="69"/>
                  </a:lnTo>
                  <a:lnTo>
                    <a:pt x="328" y="56"/>
                  </a:lnTo>
                  <a:lnTo>
                    <a:pt x="323" y="44"/>
                  </a:lnTo>
                  <a:lnTo>
                    <a:pt x="320" y="33"/>
                  </a:lnTo>
                  <a:lnTo>
                    <a:pt x="320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2" y="18"/>
                  </a:lnTo>
                  <a:lnTo>
                    <a:pt x="339" y="16"/>
                  </a:lnTo>
                  <a:lnTo>
                    <a:pt x="345" y="16"/>
                  </a:lnTo>
                  <a:lnTo>
                    <a:pt x="351" y="18"/>
                  </a:lnTo>
                  <a:lnTo>
                    <a:pt x="358" y="20"/>
                  </a:lnTo>
                  <a:lnTo>
                    <a:pt x="363" y="24"/>
                  </a:lnTo>
                  <a:lnTo>
                    <a:pt x="368" y="29"/>
                  </a:lnTo>
                  <a:lnTo>
                    <a:pt x="364" y="38"/>
                  </a:lnTo>
                  <a:lnTo>
                    <a:pt x="361" y="47"/>
                  </a:lnTo>
                  <a:lnTo>
                    <a:pt x="361" y="55"/>
                  </a:lnTo>
                  <a:lnTo>
                    <a:pt x="361" y="64"/>
                  </a:lnTo>
                  <a:lnTo>
                    <a:pt x="363" y="80"/>
                  </a:lnTo>
                  <a:lnTo>
                    <a:pt x="368" y="100"/>
                  </a:lnTo>
                  <a:lnTo>
                    <a:pt x="377" y="111"/>
                  </a:lnTo>
                  <a:lnTo>
                    <a:pt x="385" y="122"/>
                  </a:lnTo>
                  <a:lnTo>
                    <a:pt x="390" y="127"/>
                  </a:lnTo>
                  <a:lnTo>
                    <a:pt x="396" y="131"/>
                  </a:lnTo>
                  <a:lnTo>
                    <a:pt x="401" y="133"/>
                  </a:lnTo>
                  <a:lnTo>
                    <a:pt x="408" y="133"/>
                  </a:lnTo>
                  <a:lnTo>
                    <a:pt x="411" y="137"/>
                  </a:lnTo>
                  <a:lnTo>
                    <a:pt x="416" y="138"/>
                  </a:lnTo>
                  <a:lnTo>
                    <a:pt x="420" y="137"/>
                  </a:lnTo>
                  <a:lnTo>
                    <a:pt x="421" y="137"/>
                  </a:lnTo>
                  <a:lnTo>
                    <a:pt x="421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20" y="116"/>
                  </a:lnTo>
                  <a:lnTo>
                    <a:pt x="416" y="107"/>
                  </a:lnTo>
                  <a:lnTo>
                    <a:pt x="414" y="96"/>
                  </a:lnTo>
                  <a:lnTo>
                    <a:pt x="413" y="82"/>
                  </a:lnTo>
                  <a:lnTo>
                    <a:pt x="420" y="67"/>
                  </a:lnTo>
                  <a:lnTo>
                    <a:pt x="428" y="56"/>
                  </a:lnTo>
                  <a:lnTo>
                    <a:pt x="433" y="53"/>
                  </a:lnTo>
                  <a:lnTo>
                    <a:pt x="440" y="47"/>
                  </a:lnTo>
                  <a:lnTo>
                    <a:pt x="447" y="46"/>
                  </a:lnTo>
                  <a:lnTo>
                    <a:pt x="456" y="42"/>
                  </a:lnTo>
                  <a:lnTo>
                    <a:pt x="468" y="40"/>
                  </a:lnTo>
                  <a:lnTo>
                    <a:pt x="478" y="40"/>
                  </a:lnTo>
                  <a:lnTo>
                    <a:pt x="490" y="42"/>
                  </a:lnTo>
                  <a:lnTo>
                    <a:pt x="501" y="46"/>
                  </a:lnTo>
                  <a:lnTo>
                    <a:pt x="509" y="49"/>
                  </a:lnTo>
                  <a:lnTo>
                    <a:pt x="518" y="56"/>
                  </a:lnTo>
                  <a:lnTo>
                    <a:pt x="527" y="67"/>
                  </a:lnTo>
                  <a:lnTo>
                    <a:pt x="532" y="78"/>
                  </a:lnTo>
                  <a:lnTo>
                    <a:pt x="537" y="91"/>
                  </a:lnTo>
                  <a:lnTo>
                    <a:pt x="539" y="104"/>
                  </a:lnTo>
                  <a:lnTo>
                    <a:pt x="540" y="116"/>
                  </a:lnTo>
                  <a:lnTo>
                    <a:pt x="539" y="129"/>
                  </a:lnTo>
                  <a:lnTo>
                    <a:pt x="537" y="142"/>
                  </a:lnTo>
                  <a:lnTo>
                    <a:pt x="534" y="155"/>
                  </a:lnTo>
                  <a:lnTo>
                    <a:pt x="528" y="166"/>
                  </a:lnTo>
                  <a:lnTo>
                    <a:pt x="521" y="175"/>
                  </a:lnTo>
                  <a:lnTo>
                    <a:pt x="515" y="184"/>
                  </a:lnTo>
                  <a:lnTo>
                    <a:pt x="504" y="191"/>
                  </a:lnTo>
                  <a:lnTo>
                    <a:pt x="494" y="195"/>
                  </a:lnTo>
                  <a:lnTo>
                    <a:pt x="483" y="198"/>
                  </a:lnTo>
                  <a:lnTo>
                    <a:pt x="471" y="198"/>
                  </a:lnTo>
                  <a:lnTo>
                    <a:pt x="465" y="198"/>
                  </a:lnTo>
                  <a:lnTo>
                    <a:pt x="458" y="197"/>
                  </a:lnTo>
                  <a:lnTo>
                    <a:pt x="446" y="193"/>
                  </a:lnTo>
                  <a:lnTo>
                    <a:pt x="427" y="184"/>
                  </a:lnTo>
                  <a:lnTo>
                    <a:pt x="368" y="142"/>
                  </a:lnTo>
                  <a:lnTo>
                    <a:pt x="301" y="96"/>
                  </a:lnTo>
                  <a:lnTo>
                    <a:pt x="235" y="53"/>
                  </a:lnTo>
                  <a:lnTo>
                    <a:pt x="173" y="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5" name="Freeform 42"/>
            <p:cNvSpPr>
              <a:spLocks/>
            </p:cNvSpPr>
            <p:nvPr/>
          </p:nvSpPr>
          <p:spPr bwMode="auto">
            <a:xfrm rot="-5400000">
              <a:off x="473" y="3328"/>
              <a:ext cx="340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2" y="0"/>
                  </a:moveTo>
                  <a:lnTo>
                    <a:pt x="41" y="0"/>
                  </a:lnTo>
                  <a:lnTo>
                    <a:pt x="0" y="51"/>
                  </a:lnTo>
                  <a:lnTo>
                    <a:pt x="0" y="260"/>
                  </a:lnTo>
                  <a:lnTo>
                    <a:pt x="10" y="255"/>
                  </a:lnTo>
                  <a:lnTo>
                    <a:pt x="17" y="247"/>
                  </a:lnTo>
                  <a:lnTo>
                    <a:pt x="19" y="246"/>
                  </a:lnTo>
                  <a:lnTo>
                    <a:pt x="22" y="242"/>
                  </a:lnTo>
                  <a:lnTo>
                    <a:pt x="28" y="242"/>
                  </a:lnTo>
                  <a:lnTo>
                    <a:pt x="33" y="240"/>
                  </a:lnTo>
                  <a:lnTo>
                    <a:pt x="45" y="246"/>
                  </a:lnTo>
                  <a:lnTo>
                    <a:pt x="64" y="253"/>
                  </a:lnTo>
                  <a:lnTo>
                    <a:pt x="83" y="256"/>
                  </a:lnTo>
                  <a:lnTo>
                    <a:pt x="109" y="260"/>
                  </a:lnTo>
                  <a:lnTo>
                    <a:pt x="135" y="262"/>
                  </a:lnTo>
                  <a:lnTo>
                    <a:pt x="152" y="260"/>
                  </a:lnTo>
                  <a:lnTo>
                    <a:pt x="176" y="253"/>
                  </a:lnTo>
                  <a:lnTo>
                    <a:pt x="193" y="246"/>
                  </a:lnTo>
                  <a:lnTo>
                    <a:pt x="212" y="242"/>
                  </a:lnTo>
                  <a:lnTo>
                    <a:pt x="236" y="240"/>
                  </a:lnTo>
                  <a:lnTo>
                    <a:pt x="259" y="244"/>
                  </a:lnTo>
                  <a:lnTo>
                    <a:pt x="281" y="247"/>
                  </a:lnTo>
                  <a:lnTo>
                    <a:pt x="295" y="255"/>
                  </a:lnTo>
                  <a:lnTo>
                    <a:pt x="309" y="256"/>
                  </a:lnTo>
                  <a:lnTo>
                    <a:pt x="312" y="255"/>
                  </a:lnTo>
                  <a:lnTo>
                    <a:pt x="316" y="251"/>
                  </a:lnTo>
                  <a:lnTo>
                    <a:pt x="316" y="249"/>
                  </a:lnTo>
                  <a:lnTo>
                    <a:pt x="316" y="247"/>
                  </a:lnTo>
                  <a:lnTo>
                    <a:pt x="311" y="229"/>
                  </a:lnTo>
                  <a:lnTo>
                    <a:pt x="305" y="220"/>
                  </a:lnTo>
                  <a:lnTo>
                    <a:pt x="300" y="213"/>
                  </a:lnTo>
                  <a:lnTo>
                    <a:pt x="293" y="200"/>
                  </a:lnTo>
                  <a:lnTo>
                    <a:pt x="288" y="195"/>
                  </a:lnTo>
                  <a:lnTo>
                    <a:pt x="281" y="189"/>
                  </a:lnTo>
                  <a:lnTo>
                    <a:pt x="274" y="185"/>
                  </a:lnTo>
                  <a:lnTo>
                    <a:pt x="266" y="182"/>
                  </a:lnTo>
                  <a:lnTo>
                    <a:pt x="257" y="178"/>
                  </a:lnTo>
                  <a:lnTo>
                    <a:pt x="247" y="176"/>
                  </a:lnTo>
                  <a:lnTo>
                    <a:pt x="236" y="175"/>
                  </a:lnTo>
                  <a:lnTo>
                    <a:pt x="226" y="176"/>
                  </a:lnTo>
                  <a:lnTo>
                    <a:pt x="223" y="171"/>
                  </a:lnTo>
                  <a:lnTo>
                    <a:pt x="221" y="162"/>
                  </a:lnTo>
                  <a:lnTo>
                    <a:pt x="216" y="144"/>
                  </a:lnTo>
                  <a:lnTo>
                    <a:pt x="212" y="133"/>
                  </a:lnTo>
                  <a:lnTo>
                    <a:pt x="207" y="122"/>
                  </a:lnTo>
                  <a:lnTo>
                    <a:pt x="198" y="113"/>
                  </a:lnTo>
                  <a:lnTo>
                    <a:pt x="188" y="104"/>
                  </a:lnTo>
                  <a:lnTo>
                    <a:pt x="179" y="100"/>
                  </a:lnTo>
                  <a:lnTo>
                    <a:pt x="173" y="96"/>
                  </a:lnTo>
                  <a:lnTo>
                    <a:pt x="169" y="96"/>
                  </a:lnTo>
                  <a:lnTo>
                    <a:pt x="162" y="94"/>
                  </a:lnTo>
                  <a:lnTo>
                    <a:pt x="160" y="96"/>
                  </a:lnTo>
                  <a:lnTo>
                    <a:pt x="159" y="98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1"/>
                  </a:lnTo>
                  <a:lnTo>
                    <a:pt x="159" y="118"/>
                  </a:lnTo>
                  <a:lnTo>
                    <a:pt x="164" y="127"/>
                  </a:lnTo>
                  <a:lnTo>
                    <a:pt x="167" y="136"/>
                  </a:lnTo>
                  <a:lnTo>
                    <a:pt x="169" y="145"/>
                  </a:lnTo>
                  <a:lnTo>
                    <a:pt x="169" y="155"/>
                  </a:lnTo>
                  <a:lnTo>
                    <a:pt x="169" y="162"/>
                  </a:lnTo>
                  <a:lnTo>
                    <a:pt x="166" y="169"/>
                  </a:lnTo>
                  <a:lnTo>
                    <a:pt x="164" y="175"/>
                  </a:lnTo>
                  <a:lnTo>
                    <a:pt x="160" y="180"/>
                  </a:lnTo>
                  <a:lnTo>
                    <a:pt x="157" y="184"/>
                  </a:lnTo>
                  <a:lnTo>
                    <a:pt x="152" y="187"/>
                  </a:lnTo>
                  <a:lnTo>
                    <a:pt x="142" y="193"/>
                  </a:lnTo>
                  <a:lnTo>
                    <a:pt x="129" y="195"/>
                  </a:lnTo>
                  <a:lnTo>
                    <a:pt x="119" y="196"/>
                  </a:lnTo>
                  <a:lnTo>
                    <a:pt x="107" y="196"/>
                  </a:lnTo>
                  <a:lnTo>
                    <a:pt x="93" y="196"/>
                  </a:lnTo>
                  <a:lnTo>
                    <a:pt x="86" y="196"/>
                  </a:lnTo>
                  <a:lnTo>
                    <a:pt x="78" y="193"/>
                  </a:lnTo>
                  <a:lnTo>
                    <a:pt x="69" y="187"/>
                  </a:lnTo>
                  <a:lnTo>
                    <a:pt x="62" y="180"/>
                  </a:lnTo>
                  <a:lnTo>
                    <a:pt x="54" y="171"/>
                  </a:lnTo>
                  <a:lnTo>
                    <a:pt x="47" y="158"/>
                  </a:lnTo>
                  <a:lnTo>
                    <a:pt x="41" y="145"/>
                  </a:lnTo>
                  <a:lnTo>
                    <a:pt x="40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40" y="102"/>
                  </a:lnTo>
                  <a:lnTo>
                    <a:pt x="47" y="85"/>
                  </a:lnTo>
                  <a:lnTo>
                    <a:pt x="54" y="71"/>
                  </a:lnTo>
                  <a:lnTo>
                    <a:pt x="60" y="62"/>
                  </a:lnTo>
                  <a:lnTo>
                    <a:pt x="69" y="53"/>
                  </a:lnTo>
                  <a:lnTo>
                    <a:pt x="79" y="45"/>
                  </a:lnTo>
                  <a:lnTo>
                    <a:pt x="93" y="42"/>
                  </a:lnTo>
                  <a:lnTo>
                    <a:pt x="110" y="42"/>
                  </a:lnTo>
                  <a:lnTo>
                    <a:pt x="128" y="44"/>
                  </a:lnTo>
                  <a:lnTo>
                    <a:pt x="143" y="47"/>
                  </a:lnTo>
                  <a:lnTo>
                    <a:pt x="150" y="51"/>
                  </a:lnTo>
                  <a:lnTo>
                    <a:pt x="155" y="54"/>
                  </a:lnTo>
                  <a:lnTo>
                    <a:pt x="166" y="62"/>
                  </a:lnTo>
                  <a:lnTo>
                    <a:pt x="202" y="87"/>
                  </a:lnTo>
                  <a:lnTo>
                    <a:pt x="242" y="116"/>
                  </a:lnTo>
                  <a:lnTo>
                    <a:pt x="281" y="145"/>
                  </a:lnTo>
                  <a:lnTo>
                    <a:pt x="324" y="176"/>
                  </a:lnTo>
                  <a:lnTo>
                    <a:pt x="364" y="204"/>
                  </a:lnTo>
                  <a:lnTo>
                    <a:pt x="404" y="227"/>
                  </a:lnTo>
                  <a:lnTo>
                    <a:pt x="423" y="236"/>
                  </a:lnTo>
                  <a:lnTo>
                    <a:pt x="440" y="246"/>
                  </a:lnTo>
                  <a:lnTo>
                    <a:pt x="456" y="251"/>
                  </a:lnTo>
                  <a:lnTo>
                    <a:pt x="471" y="256"/>
                  </a:lnTo>
                  <a:lnTo>
                    <a:pt x="490" y="256"/>
                  </a:lnTo>
                  <a:lnTo>
                    <a:pt x="509" y="255"/>
                  </a:lnTo>
                  <a:lnTo>
                    <a:pt x="519" y="251"/>
                  </a:lnTo>
                  <a:lnTo>
                    <a:pt x="530" y="246"/>
                  </a:lnTo>
                  <a:lnTo>
                    <a:pt x="540" y="238"/>
                  </a:lnTo>
                  <a:lnTo>
                    <a:pt x="550" y="229"/>
                  </a:lnTo>
                  <a:lnTo>
                    <a:pt x="559" y="220"/>
                  </a:lnTo>
                  <a:lnTo>
                    <a:pt x="568" y="209"/>
                  </a:lnTo>
                  <a:lnTo>
                    <a:pt x="575" y="198"/>
                  </a:lnTo>
                  <a:lnTo>
                    <a:pt x="580" y="187"/>
                  </a:lnTo>
                  <a:lnTo>
                    <a:pt x="583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3" y="0"/>
                  </a:lnTo>
                  <a:lnTo>
                    <a:pt x="200" y="0"/>
                  </a:lnTo>
                  <a:lnTo>
                    <a:pt x="202" y="3"/>
                  </a:lnTo>
                  <a:lnTo>
                    <a:pt x="204" y="7"/>
                  </a:lnTo>
                  <a:lnTo>
                    <a:pt x="209" y="13"/>
                  </a:lnTo>
                  <a:lnTo>
                    <a:pt x="212" y="14"/>
                  </a:lnTo>
                  <a:lnTo>
                    <a:pt x="216" y="16"/>
                  </a:lnTo>
                  <a:lnTo>
                    <a:pt x="221" y="18"/>
                  </a:lnTo>
                  <a:lnTo>
                    <a:pt x="233" y="22"/>
                  </a:lnTo>
                  <a:lnTo>
                    <a:pt x="245" y="23"/>
                  </a:lnTo>
                  <a:lnTo>
                    <a:pt x="257" y="23"/>
                  </a:lnTo>
                  <a:lnTo>
                    <a:pt x="267" y="20"/>
                  </a:lnTo>
                  <a:lnTo>
                    <a:pt x="271" y="23"/>
                  </a:lnTo>
                  <a:lnTo>
                    <a:pt x="273" y="23"/>
                  </a:lnTo>
                  <a:lnTo>
                    <a:pt x="276" y="34"/>
                  </a:lnTo>
                  <a:lnTo>
                    <a:pt x="281" y="47"/>
                  </a:lnTo>
                  <a:lnTo>
                    <a:pt x="285" y="53"/>
                  </a:lnTo>
                  <a:lnTo>
                    <a:pt x="290" y="56"/>
                  </a:lnTo>
                  <a:lnTo>
                    <a:pt x="295" y="60"/>
                  </a:lnTo>
                  <a:lnTo>
                    <a:pt x="300" y="64"/>
                  </a:lnTo>
                  <a:lnTo>
                    <a:pt x="305" y="69"/>
                  </a:lnTo>
                  <a:lnTo>
                    <a:pt x="311" y="73"/>
                  </a:lnTo>
                  <a:lnTo>
                    <a:pt x="317" y="74"/>
                  </a:lnTo>
                  <a:lnTo>
                    <a:pt x="324" y="74"/>
                  </a:lnTo>
                  <a:lnTo>
                    <a:pt x="326" y="71"/>
                  </a:lnTo>
                  <a:lnTo>
                    <a:pt x="330" y="69"/>
                  </a:lnTo>
                  <a:lnTo>
                    <a:pt x="330" y="54"/>
                  </a:lnTo>
                  <a:lnTo>
                    <a:pt x="323" y="44"/>
                  </a:lnTo>
                  <a:lnTo>
                    <a:pt x="319" y="31"/>
                  </a:lnTo>
                  <a:lnTo>
                    <a:pt x="321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3" y="16"/>
                  </a:lnTo>
                  <a:lnTo>
                    <a:pt x="338" y="14"/>
                  </a:lnTo>
                  <a:lnTo>
                    <a:pt x="345" y="14"/>
                  </a:lnTo>
                  <a:lnTo>
                    <a:pt x="352" y="16"/>
                  </a:lnTo>
                  <a:lnTo>
                    <a:pt x="357" y="20"/>
                  </a:lnTo>
                  <a:lnTo>
                    <a:pt x="362" y="23"/>
                  </a:lnTo>
                  <a:lnTo>
                    <a:pt x="368" y="27"/>
                  </a:lnTo>
                  <a:lnTo>
                    <a:pt x="364" y="38"/>
                  </a:lnTo>
                  <a:lnTo>
                    <a:pt x="362" y="47"/>
                  </a:lnTo>
                  <a:lnTo>
                    <a:pt x="361" y="54"/>
                  </a:lnTo>
                  <a:lnTo>
                    <a:pt x="361" y="62"/>
                  </a:lnTo>
                  <a:lnTo>
                    <a:pt x="362" y="78"/>
                  </a:lnTo>
                  <a:lnTo>
                    <a:pt x="368" y="100"/>
                  </a:lnTo>
                  <a:lnTo>
                    <a:pt x="376" y="111"/>
                  </a:lnTo>
                  <a:lnTo>
                    <a:pt x="385" y="122"/>
                  </a:lnTo>
                  <a:lnTo>
                    <a:pt x="390" y="125"/>
                  </a:lnTo>
                  <a:lnTo>
                    <a:pt x="395" y="129"/>
                  </a:lnTo>
                  <a:lnTo>
                    <a:pt x="400" y="133"/>
                  </a:lnTo>
                  <a:lnTo>
                    <a:pt x="407" y="133"/>
                  </a:lnTo>
                  <a:lnTo>
                    <a:pt x="412" y="136"/>
                  </a:lnTo>
                  <a:lnTo>
                    <a:pt x="418" y="136"/>
                  </a:lnTo>
                  <a:lnTo>
                    <a:pt x="419" y="136"/>
                  </a:lnTo>
                  <a:lnTo>
                    <a:pt x="421" y="135"/>
                  </a:lnTo>
                  <a:lnTo>
                    <a:pt x="423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19" y="114"/>
                  </a:lnTo>
                  <a:lnTo>
                    <a:pt x="416" y="105"/>
                  </a:lnTo>
                  <a:lnTo>
                    <a:pt x="414" y="94"/>
                  </a:lnTo>
                  <a:lnTo>
                    <a:pt x="414" y="82"/>
                  </a:lnTo>
                  <a:lnTo>
                    <a:pt x="421" y="67"/>
                  </a:lnTo>
                  <a:lnTo>
                    <a:pt x="430" y="56"/>
                  </a:lnTo>
                  <a:lnTo>
                    <a:pt x="435" y="51"/>
                  </a:lnTo>
                  <a:lnTo>
                    <a:pt x="440" y="47"/>
                  </a:lnTo>
                  <a:lnTo>
                    <a:pt x="449" y="44"/>
                  </a:lnTo>
                  <a:lnTo>
                    <a:pt x="457" y="42"/>
                  </a:lnTo>
                  <a:lnTo>
                    <a:pt x="468" y="40"/>
                  </a:lnTo>
                  <a:lnTo>
                    <a:pt x="480" y="40"/>
                  </a:lnTo>
                  <a:lnTo>
                    <a:pt x="490" y="42"/>
                  </a:lnTo>
                  <a:lnTo>
                    <a:pt x="502" y="44"/>
                  </a:lnTo>
                  <a:lnTo>
                    <a:pt x="509" y="47"/>
                  </a:lnTo>
                  <a:lnTo>
                    <a:pt x="519" y="56"/>
                  </a:lnTo>
                  <a:lnTo>
                    <a:pt x="526" y="67"/>
                  </a:lnTo>
                  <a:lnTo>
                    <a:pt x="533" y="78"/>
                  </a:lnTo>
                  <a:lnTo>
                    <a:pt x="537" y="91"/>
                  </a:lnTo>
                  <a:lnTo>
                    <a:pt x="540" y="104"/>
                  </a:lnTo>
                  <a:lnTo>
                    <a:pt x="540" y="116"/>
                  </a:lnTo>
                  <a:lnTo>
                    <a:pt x="540" y="129"/>
                  </a:lnTo>
                  <a:lnTo>
                    <a:pt x="538" y="142"/>
                  </a:lnTo>
                  <a:lnTo>
                    <a:pt x="535" y="153"/>
                  </a:lnTo>
                  <a:lnTo>
                    <a:pt x="530" y="165"/>
                  </a:lnTo>
                  <a:lnTo>
                    <a:pt x="523" y="175"/>
                  </a:lnTo>
                  <a:lnTo>
                    <a:pt x="516" y="184"/>
                  </a:lnTo>
                  <a:lnTo>
                    <a:pt x="506" y="189"/>
                  </a:lnTo>
                  <a:lnTo>
                    <a:pt x="495" y="195"/>
                  </a:lnTo>
                  <a:lnTo>
                    <a:pt x="485" y="196"/>
                  </a:lnTo>
                  <a:lnTo>
                    <a:pt x="473" y="196"/>
                  </a:lnTo>
                  <a:lnTo>
                    <a:pt x="466" y="198"/>
                  </a:lnTo>
                  <a:lnTo>
                    <a:pt x="457" y="196"/>
                  </a:lnTo>
                  <a:lnTo>
                    <a:pt x="445" y="191"/>
                  </a:lnTo>
                  <a:lnTo>
                    <a:pt x="426" y="184"/>
                  </a:lnTo>
                  <a:lnTo>
                    <a:pt x="368" y="142"/>
                  </a:lnTo>
                  <a:lnTo>
                    <a:pt x="302" y="96"/>
                  </a:lnTo>
                  <a:lnTo>
                    <a:pt x="235" y="51"/>
                  </a:lnTo>
                  <a:lnTo>
                    <a:pt x="173" y="9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6" name="Freeform 43"/>
            <p:cNvSpPr>
              <a:spLocks/>
            </p:cNvSpPr>
            <p:nvPr/>
          </p:nvSpPr>
          <p:spPr bwMode="auto">
            <a:xfrm rot="-5400000">
              <a:off x="340" y="3327"/>
              <a:ext cx="340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162" y="264"/>
                  </a:moveTo>
                  <a:lnTo>
                    <a:pt x="41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10" y="7"/>
                  </a:lnTo>
                  <a:lnTo>
                    <a:pt x="17" y="14"/>
                  </a:lnTo>
                  <a:lnTo>
                    <a:pt x="19" y="16"/>
                  </a:lnTo>
                  <a:lnTo>
                    <a:pt x="22" y="20"/>
                  </a:lnTo>
                  <a:lnTo>
                    <a:pt x="28" y="20"/>
                  </a:lnTo>
                  <a:lnTo>
                    <a:pt x="33" y="22"/>
                  </a:lnTo>
                  <a:lnTo>
                    <a:pt x="45" y="16"/>
                  </a:lnTo>
                  <a:lnTo>
                    <a:pt x="64" y="9"/>
                  </a:lnTo>
                  <a:lnTo>
                    <a:pt x="83" y="5"/>
                  </a:lnTo>
                  <a:lnTo>
                    <a:pt x="109" y="2"/>
                  </a:lnTo>
                  <a:lnTo>
                    <a:pt x="135" y="0"/>
                  </a:lnTo>
                  <a:lnTo>
                    <a:pt x="152" y="2"/>
                  </a:lnTo>
                  <a:lnTo>
                    <a:pt x="176" y="9"/>
                  </a:lnTo>
                  <a:lnTo>
                    <a:pt x="193" y="16"/>
                  </a:lnTo>
                  <a:lnTo>
                    <a:pt x="202" y="18"/>
                  </a:lnTo>
                  <a:lnTo>
                    <a:pt x="212" y="20"/>
                  </a:lnTo>
                  <a:lnTo>
                    <a:pt x="223" y="20"/>
                  </a:lnTo>
                  <a:lnTo>
                    <a:pt x="236" y="20"/>
                  </a:lnTo>
                  <a:lnTo>
                    <a:pt x="259" y="18"/>
                  </a:lnTo>
                  <a:lnTo>
                    <a:pt x="281" y="14"/>
                  </a:lnTo>
                  <a:lnTo>
                    <a:pt x="295" y="7"/>
                  </a:lnTo>
                  <a:lnTo>
                    <a:pt x="309" y="4"/>
                  </a:lnTo>
                  <a:lnTo>
                    <a:pt x="312" y="5"/>
                  </a:lnTo>
                  <a:lnTo>
                    <a:pt x="316" y="9"/>
                  </a:lnTo>
                  <a:lnTo>
                    <a:pt x="316" y="13"/>
                  </a:lnTo>
                  <a:lnTo>
                    <a:pt x="316" y="14"/>
                  </a:lnTo>
                  <a:lnTo>
                    <a:pt x="311" y="31"/>
                  </a:lnTo>
                  <a:lnTo>
                    <a:pt x="305" y="42"/>
                  </a:lnTo>
                  <a:lnTo>
                    <a:pt x="300" y="49"/>
                  </a:lnTo>
                  <a:lnTo>
                    <a:pt x="293" y="62"/>
                  </a:lnTo>
                  <a:lnTo>
                    <a:pt x="288" y="67"/>
                  </a:lnTo>
                  <a:lnTo>
                    <a:pt x="281" y="73"/>
                  </a:lnTo>
                  <a:lnTo>
                    <a:pt x="274" y="76"/>
                  </a:lnTo>
                  <a:lnTo>
                    <a:pt x="266" y="80"/>
                  </a:lnTo>
                  <a:lnTo>
                    <a:pt x="257" y="84"/>
                  </a:lnTo>
                  <a:lnTo>
                    <a:pt x="247" y="85"/>
                  </a:lnTo>
                  <a:lnTo>
                    <a:pt x="236" y="87"/>
                  </a:lnTo>
                  <a:lnTo>
                    <a:pt x="226" y="87"/>
                  </a:lnTo>
                  <a:lnTo>
                    <a:pt x="223" y="91"/>
                  </a:lnTo>
                  <a:lnTo>
                    <a:pt x="221" y="100"/>
                  </a:lnTo>
                  <a:lnTo>
                    <a:pt x="216" y="118"/>
                  </a:lnTo>
                  <a:lnTo>
                    <a:pt x="212" y="129"/>
                  </a:lnTo>
                  <a:lnTo>
                    <a:pt x="207" y="138"/>
                  </a:lnTo>
                  <a:lnTo>
                    <a:pt x="198" y="149"/>
                  </a:lnTo>
                  <a:lnTo>
                    <a:pt x="188" y="156"/>
                  </a:lnTo>
                  <a:lnTo>
                    <a:pt x="179" y="162"/>
                  </a:lnTo>
                  <a:lnTo>
                    <a:pt x="173" y="166"/>
                  </a:lnTo>
                  <a:lnTo>
                    <a:pt x="169" y="166"/>
                  </a:lnTo>
                  <a:lnTo>
                    <a:pt x="162" y="167"/>
                  </a:lnTo>
                  <a:lnTo>
                    <a:pt x="160" y="166"/>
                  </a:lnTo>
                  <a:lnTo>
                    <a:pt x="159" y="164"/>
                  </a:lnTo>
                  <a:lnTo>
                    <a:pt x="157" y="158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2"/>
                  </a:lnTo>
                  <a:lnTo>
                    <a:pt x="164" y="133"/>
                  </a:lnTo>
                  <a:lnTo>
                    <a:pt x="167" y="124"/>
                  </a:lnTo>
                  <a:lnTo>
                    <a:pt x="169" y="115"/>
                  </a:lnTo>
                  <a:lnTo>
                    <a:pt x="169" y="105"/>
                  </a:lnTo>
                  <a:lnTo>
                    <a:pt x="169" y="98"/>
                  </a:lnTo>
                  <a:lnTo>
                    <a:pt x="166" y="93"/>
                  </a:lnTo>
                  <a:lnTo>
                    <a:pt x="164" y="87"/>
                  </a:lnTo>
                  <a:lnTo>
                    <a:pt x="160" y="82"/>
                  </a:lnTo>
                  <a:lnTo>
                    <a:pt x="157" y="78"/>
                  </a:lnTo>
                  <a:lnTo>
                    <a:pt x="152" y="75"/>
                  </a:lnTo>
                  <a:lnTo>
                    <a:pt x="142" y="69"/>
                  </a:lnTo>
                  <a:lnTo>
                    <a:pt x="129" y="67"/>
                  </a:lnTo>
                  <a:lnTo>
                    <a:pt x="119" y="65"/>
                  </a:lnTo>
                  <a:lnTo>
                    <a:pt x="107" y="65"/>
                  </a:lnTo>
                  <a:lnTo>
                    <a:pt x="93" y="65"/>
                  </a:lnTo>
                  <a:lnTo>
                    <a:pt x="86" y="67"/>
                  </a:lnTo>
                  <a:lnTo>
                    <a:pt x="78" y="69"/>
                  </a:lnTo>
                  <a:lnTo>
                    <a:pt x="69" y="75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47" y="104"/>
                  </a:lnTo>
                  <a:lnTo>
                    <a:pt x="41" y="116"/>
                  </a:lnTo>
                  <a:lnTo>
                    <a:pt x="40" y="129"/>
                  </a:lnTo>
                  <a:lnTo>
                    <a:pt x="38" y="140"/>
                  </a:lnTo>
                  <a:lnTo>
                    <a:pt x="38" y="151"/>
                  </a:lnTo>
                  <a:lnTo>
                    <a:pt x="40" y="160"/>
                  </a:lnTo>
                  <a:lnTo>
                    <a:pt x="47" y="178"/>
                  </a:lnTo>
                  <a:lnTo>
                    <a:pt x="54" y="191"/>
                  </a:lnTo>
                  <a:lnTo>
                    <a:pt x="60" y="200"/>
                  </a:lnTo>
                  <a:lnTo>
                    <a:pt x="69" y="209"/>
                  </a:lnTo>
                  <a:lnTo>
                    <a:pt x="74" y="213"/>
                  </a:lnTo>
                  <a:lnTo>
                    <a:pt x="79" y="217"/>
                  </a:lnTo>
                  <a:lnTo>
                    <a:pt x="86" y="218"/>
                  </a:lnTo>
                  <a:lnTo>
                    <a:pt x="93" y="218"/>
                  </a:lnTo>
                  <a:lnTo>
                    <a:pt x="110" y="220"/>
                  </a:lnTo>
                  <a:lnTo>
                    <a:pt x="128" y="218"/>
                  </a:lnTo>
                  <a:lnTo>
                    <a:pt x="143" y="215"/>
                  </a:lnTo>
                  <a:lnTo>
                    <a:pt x="150" y="211"/>
                  </a:lnTo>
                  <a:lnTo>
                    <a:pt x="155" y="207"/>
                  </a:lnTo>
                  <a:lnTo>
                    <a:pt x="166" y="200"/>
                  </a:lnTo>
                  <a:lnTo>
                    <a:pt x="202" y="175"/>
                  </a:lnTo>
                  <a:lnTo>
                    <a:pt x="242" y="147"/>
                  </a:lnTo>
                  <a:lnTo>
                    <a:pt x="281" y="116"/>
                  </a:lnTo>
                  <a:lnTo>
                    <a:pt x="324" y="85"/>
                  </a:lnTo>
                  <a:lnTo>
                    <a:pt x="364" y="58"/>
                  </a:lnTo>
                  <a:lnTo>
                    <a:pt x="404" y="35"/>
                  </a:lnTo>
                  <a:lnTo>
                    <a:pt x="423" y="24"/>
                  </a:lnTo>
                  <a:lnTo>
                    <a:pt x="440" y="16"/>
                  </a:lnTo>
                  <a:lnTo>
                    <a:pt x="456" y="9"/>
                  </a:lnTo>
                  <a:lnTo>
                    <a:pt x="471" y="5"/>
                  </a:lnTo>
                  <a:lnTo>
                    <a:pt x="490" y="5"/>
                  </a:lnTo>
                  <a:lnTo>
                    <a:pt x="509" y="7"/>
                  </a:lnTo>
                  <a:lnTo>
                    <a:pt x="519" y="11"/>
                  </a:lnTo>
                  <a:lnTo>
                    <a:pt x="530" y="16"/>
                  </a:lnTo>
                  <a:lnTo>
                    <a:pt x="540" y="24"/>
                  </a:lnTo>
                  <a:lnTo>
                    <a:pt x="550" y="33"/>
                  </a:lnTo>
                  <a:lnTo>
                    <a:pt x="559" y="42"/>
                  </a:lnTo>
                  <a:lnTo>
                    <a:pt x="568" y="53"/>
                  </a:lnTo>
                  <a:lnTo>
                    <a:pt x="575" y="64"/>
                  </a:lnTo>
                  <a:lnTo>
                    <a:pt x="580" y="75"/>
                  </a:lnTo>
                  <a:lnTo>
                    <a:pt x="583" y="82"/>
                  </a:lnTo>
                  <a:lnTo>
                    <a:pt x="588" y="87"/>
                  </a:lnTo>
                  <a:lnTo>
                    <a:pt x="588" y="187"/>
                  </a:lnTo>
                  <a:lnTo>
                    <a:pt x="533" y="264"/>
                  </a:lnTo>
                  <a:lnTo>
                    <a:pt x="200" y="264"/>
                  </a:lnTo>
                  <a:lnTo>
                    <a:pt x="202" y="258"/>
                  </a:lnTo>
                  <a:lnTo>
                    <a:pt x="204" y="255"/>
                  </a:lnTo>
                  <a:lnTo>
                    <a:pt x="209" y="249"/>
                  </a:lnTo>
                  <a:lnTo>
                    <a:pt x="212" y="247"/>
                  </a:lnTo>
                  <a:lnTo>
                    <a:pt x="216" y="246"/>
                  </a:lnTo>
                  <a:lnTo>
                    <a:pt x="221" y="244"/>
                  </a:lnTo>
                  <a:lnTo>
                    <a:pt x="233" y="238"/>
                  </a:lnTo>
                  <a:lnTo>
                    <a:pt x="245" y="237"/>
                  </a:lnTo>
                  <a:lnTo>
                    <a:pt x="257" y="238"/>
                  </a:lnTo>
                  <a:lnTo>
                    <a:pt x="267" y="242"/>
                  </a:lnTo>
                  <a:lnTo>
                    <a:pt x="271" y="238"/>
                  </a:lnTo>
                  <a:lnTo>
                    <a:pt x="273" y="238"/>
                  </a:lnTo>
                  <a:lnTo>
                    <a:pt x="276" y="227"/>
                  </a:lnTo>
                  <a:lnTo>
                    <a:pt x="281" y="215"/>
                  </a:lnTo>
                  <a:lnTo>
                    <a:pt x="285" y="209"/>
                  </a:lnTo>
                  <a:lnTo>
                    <a:pt x="290" y="206"/>
                  </a:lnTo>
                  <a:lnTo>
                    <a:pt x="295" y="200"/>
                  </a:lnTo>
                  <a:lnTo>
                    <a:pt x="300" y="198"/>
                  </a:lnTo>
                  <a:lnTo>
                    <a:pt x="305" y="193"/>
                  </a:lnTo>
                  <a:lnTo>
                    <a:pt x="311" y="189"/>
                  </a:lnTo>
                  <a:lnTo>
                    <a:pt x="317" y="189"/>
                  </a:lnTo>
                  <a:lnTo>
                    <a:pt x="324" y="187"/>
                  </a:lnTo>
                  <a:lnTo>
                    <a:pt x="326" y="191"/>
                  </a:lnTo>
                  <a:lnTo>
                    <a:pt x="330" y="193"/>
                  </a:lnTo>
                  <a:lnTo>
                    <a:pt x="330" y="207"/>
                  </a:lnTo>
                  <a:lnTo>
                    <a:pt x="323" y="218"/>
                  </a:lnTo>
                  <a:lnTo>
                    <a:pt x="319" y="229"/>
                  </a:lnTo>
                  <a:lnTo>
                    <a:pt x="321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3" y="246"/>
                  </a:lnTo>
                  <a:lnTo>
                    <a:pt x="338" y="247"/>
                  </a:lnTo>
                  <a:lnTo>
                    <a:pt x="345" y="247"/>
                  </a:lnTo>
                  <a:lnTo>
                    <a:pt x="352" y="246"/>
                  </a:lnTo>
                  <a:lnTo>
                    <a:pt x="357" y="242"/>
                  </a:lnTo>
                  <a:lnTo>
                    <a:pt x="362" y="238"/>
                  </a:lnTo>
                  <a:lnTo>
                    <a:pt x="368" y="235"/>
                  </a:lnTo>
                  <a:lnTo>
                    <a:pt x="364" y="224"/>
                  </a:lnTo>
                  <a:lnTo>
                    <a:pt x="362" y="215"/>
                  </a:lnTo>
                  <a:lnTo>
                    <a:pt x="361" y="206"/>
                  </a:lnTo>
                  <a:lnTo>
                    <a:pt x="361" y="198"/>
                  </a:lnTo>
                  <a:lnTo>
                    <a:pt x="362" y="182"/>
                  </a:lnTo>
                  <a:lnTo>
                    <a:pt x="368" y="162"/>
                  </a:lnTo>
                  <a:lnTo>
                    <a:pt x="376" y="151"/>
                  </a:lnTo>
                  <a:lnTo>
                    <a:pt x="385" y="140"/>
                  </a:lnTo>
                  <a:lnTo>
                    <a:pt x="390" y="136"/>
                  </a:lnTo>
                  <a:lnTo>
                    <a:pt x="395" y="133"/>
                  </a:lnTo>
                  <a:lnTo>
                    <a:pt x="400" y="129"/>
                  </a:lnTo>
                  <a:lnTo>
                    <a:pt x="407" y="129"/>
                  </a:lnTo>
                  <a:lnTo>
                    <a:pt x="412" y="126"/>
                  </a:lnTo>
                  <a:lnTo>
                    <a:pt x="418" y="124"/>
                  </a:lnTo>
                  <a:lnTo>
                    <a:pt x="421" y="127"/>
                  </a:lnTo>
                  <a:lnTo>
                    <a:pt x="423" y="131"/>
                  </a:lnTo>
                  <a:lnTo>
                    <a:pt x="423" y="138"/>
                  </a:lnTo>
                  <a:lnTo>
                    <a:pt x="419" y="146"/>
                  </a:lnTo>
                  <a:lnTo>
                    <a:pt x="416" y="155"/>
                  </a:lnTo>
                  <a:lnTo>
                    <a:pt x="414" y="166"/>
                  </a:lnTo>
                  <a:lnTo>
                    <a:pt x="414" y="180"/>
                  </a:lnTo>
                  <a:lnTo>
                    <a:pt x="421" y="195"/>
                  </a:lnTo>
                  <a:lnTo>
                    <a:pt x="430" y="206"/>
                  </a:lnTo>
                  <a:lnTo>
                    <a:pt x="435" y="209"/>
                  </a:lnTo>
                  <a:lnTo>
                    <a:pt x="440" y="215"/>
                  </a:lnTo>
                  <a:lnTo>
                    <a:pt x="449" y="217"/>
                  </a:lnTo>
                  <a:lnTo>
                    <a:pt x="457" y="220"/>
                  </a:lnTo>
                  <a:lnTo>
                    <a:pt x="468" y="222"/>
                  </a:lnTo>
                  <a:lnTo>
                    <a:pt x="480" y="222"/>
                  </a:lnTo>
                  <a:lnTo>
                    <a:pt x="490" y="220"/>
                  </a:lnTo>
                  <a:lnTo>
                    <a:pt x="502" y="218"/>
                  </a:lnTo>
                  <a:lnTo>
                    <a:pt x="509" y="215"/>
                  </a:lnTo>
                  <a:lnTo>
                    <a:pt x="519" y="206"/>
                  </a:lnTo>
                  <a:lnTo>
                    <a:pt x="526" y="195"/>
                  </a:lnTo>
                  <a:lnTo>
                    <a:pt x="533" y="184"/>
                  </a:lnTo>
                  <a:lnTo>
                    <a:pt x="537" y="171"/>
                  </a:lnTo>
                  <a:lnTo>
                    <a:pt x="540" y="158"/>
                  </a:lnTo>
                  <a:lnTo>
                    <a:pt x="540" y="146"/>
                  </a:lnTo>
                  <a:lnTo>
                    <a:pt x="540" y="133"/>
                  </a:lnTo>
                  <a:lnTo>
                    <a:pt x="538" y="120"/>
                  </a:lnTo>
                  <a:lnTo>
                    <a:pt x="535" y="107"/>
                  </a:lnTo>
                  <a:lnTo>
                    <a:pt x="530" y="96"/>
                  </a:lnTo>
                  <a:lnTo>
                    <a:pt x="523" y="87"/>
                  </a:lnTo>
                  <a:lnTo>
                    <a:pt x="516" y="78"/>
                  </a:lnTo>
                  <a:lnTo>
                    <a:pt x="506" y="71"/>
                  </a:lnTo>
                  <a:lnTo>
                    <a:pt x="495" y="67"/>
                  </a:lnTo>
                  <a:lnTo>
                    <a:pt x="485" y="65"/>
                  </a:lnTo>
                  <a:lnTo>
                    <a:pt x="473" y="65"/>
                  </a:lnTo>
                  <a:lnTo>
                    <a:pt x="466" y="64"/>
                  </a:lnTo>
                  <a:lnTo>
                    <a:pt x="457" y="65"/>
                  </a:lnTo>
                  <a:lnTo>
                    <a:pt x="445" y="71"/>
                  </a:lnTo>
                  <a:lnTo>
                    <a:pt x="426" y="78"/>
                  </a:lnTo>
                  <a:lnTo>
                    <a:pt x="368" y="120"/>
                  </a:lnTo>
                  <a:lnTo>
                    <a:pt x="302" y="166"/>
                  </a:lnTo>
                  <a:lnTo>
                    <a:pt x="235" y="211"/>
                  </a:lnTo>
                  <a:lnTo>
                    <a:pt x="173" y="253"/>
                  </a:lnTo>
                  <a:lnTo>
                    <a:pt x="162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7" name="Freeform 44"/>
            <p:cNvSpPr>
              <a:spLocks/>
            </p:cNvSpPr>
            <p:nvPr/>
          </p:nvSpPr>
          <p:spPr bwMode="auto">
            <a:xfrm rot="-5400000">
              <a:off x="474" y="2309"/>
              <a:ext cx="340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8" y="0"/>
                  </a:lnTo>
                  <a:lnTo>
                    <a:pt x="588" y="51"/>
                  </a:lnTo>
                  <a:lnTo>
                    <a:pt x="588" y="260"/>
                  </a:lnTo>
                  <a:lnTo>
                    <a:pt x="579" y="255"/>
                  </a:lnTo>
                  <a:lnTo>
                    <a:pt x="573" y="247"/>
                  </a:lnTo>
                  <a:lnTo>
                    <a:pt x="569" y="246"/>
                  </a:lnTo>
                  <a:lnTo>
                    <a:pt x="566" y="242"/>
                  </a:lnTo>
                  <a:lnTo>
                    <a:pt x="562" y="242"/>
                  </a:lnTo>
                  <a:lnTo>
                    <a:pt x="557" y="240"/>
                  </a:lnTo>
                  <a:lnTo>
                    <a:pt x="545" y="246"/>
                  </a:lnTo>
                  <a:lnTo>
                    <a:pt x="526" y="253"/>
                  </a:lnTo>
                  <a:lnTo>
                    <a:pt x="507" y="256"/>
                  </a:lnTo>
                  <a:lnTo>
                    <a:pt x="479" y="260"/>
                  </a:lnTo>
                  <a:lnTo>
                    <a:pt x="455" y="262"/>
                  </a:lnTo>
                  <a:lnTo>
                    <a:pt x="438" y="260"/>
                  </a:lnTo>
                  <a:lnTo>
                    <a:pt x="414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0"/>
                  </a:lnTo>
                  <a:lnTo>
                    <a:pt x="331" y="244"/>
                  </a:lnTo>
                  <a:lnTo>
                    <a:pt x="307" y="247"/>
                  </a:lnTo>
                  <a:lnTo>
                    <a:pt x="293" y="255"/>
                  </a:lnTo>
                  <a:lnTo>
                    <a:pt x="281" y="256"/>
                  </a:lnTo>
                  <a:lnTo>
                    <a:pt x="278" y="255"/>
                  </a:lnTo>
                  <a:lnTo>
                    <a:pt x="274" y="251"/>
                  </a:lnTo>
                  <a:lnTo>
                    <a:pt x="272" y="249"/>
                  </a:lnTo>
                  <a:lnTo>
                    <a:pt x="272" y="247"/>
                  </a:lnTo>
                  <a:lnTo>
                    <a:pt x="279" y="229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6" y="200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5" y="185"/>
                  </a:lnTo>
                  <a:lnTo>
                    <a:pt x="324" y="182"/>
                  </a:lnTo>
                  <a:lnTo>
                    <a:pt x="333" y="178"/>
                  </a:lnTo>
                  <a:lnTo>
                    <a:pt x="341" y="176"/>
                  </a:lnTo>
                  <a:lnTo>
                    <a:pt x="352" y="175"/>
                  </a:lnTo>
                  <a:lnTo>
                    <a:pt x="362" y="176"/>
                  </a:lnTo>
                  <a:lnTo>
                    <a:pt x="366" y="171"/>
                  </a:lnTo>
                  <a:lnTo>
                    <a:pt x="367" y="162"/>
                  </a:lnTo>
                  <a:lnTo>
                    <a:pt x="372" y="144"/>
                  </a:lnTo>
                  <a:lnTo>
                    <a:pt x="378" y="133"/>
                  </a:lnTo>
                  <a:lnTo>
                    <a:pt x="383" y="122"/>
                  </a:lnTo>
                  <a:lnTo>
                    <a:pt x="391" y="113"/>
                  </a:lnTo>
                  <a:lnTo>
                    <a:pt x="402" y="104"/>
                  </a:lnTo>
                  <a:lnTo>
                    <a:pt x="410" y="100"/>
                  </a:lnTo>
                  <a:lnTo>
                    <a:pt x="416" y="96"/>
                  </a:lnTo>
                  <a:lnTo>
                    <a:pt x="421" y="96"/>
                  </a:lnTo>
                  <a:lnTo>
                    <a:pt x="426" y="94"/>
                  </a:lnTo>
                  <a:lnTo>
                    <a:pt x="429" y="96"/>
                  </a:lnTo>
                  <a:lnTo>
                    <a:pt x="431" y="98"/>
                  </a:lnTo>
                  <a:lnTo>
                    <a:pt x="431" y="104"/>
                  </a:lnTo>
                  <a:lnTo>
                    <a:pt x="433" y="109"/>
                  </a:lnTo>
                  <a:lnTo>
                    <a:pt x="433" y="111"/>
                  </a:lnTo>
                  <a:lnTo>
                    <a:pt x="429" y="118"/>
                  </a:lnTo>
                  <a:lnTo>
                    <a:pt x="424" y="127"/>
                  </a:lnTo>
                  <a:lnTo>
                    <a:pt x="421" y="136"/>
                  </a:lnTo>
                  <a:lnTo>
                    <a:pt x="419" y="145"/>
                  </a:lnTo>
                  <a:lnTo>
                    <a:pt x="419" y="155"/>
                  </a:lnTo>
                  <a:lnTo>
                    <a:pt x="421" y="162"/>
                  </a:lnTo>
                  <a:lnTo>
                    <a:pt x="422" y="169"/>
                  </a:lnTo>
                  <a:lnTo>
                    <a:pt x="426" y="175"/>
                  </a:lnTo>
                  <a:lnTo>
                    <a:pt x="429" y="180"/>
                  </a:lnTo>
                  <a:lnTo>
                    <a:pt x="433" y="184"/>
                  </a:lnTo>
                  <a:lnTo>
                    <a:pt x="438" y="187"/>
                  </a:lnTo>
                  <a:lnTo>
                    <a:pt x="448" y="193"/>
                  </a:lnTo>
                  <a:lnTo>
                    <a:pt x="459" y="195"/>
                  </a:lnTo>
                  <a:lnTo>
                    <a:pt x="471" y="196"/>
                  </a:lnTo>
                  <a:lnTo>
                    <a:pt x="481" y="196"/>
                  </a:lnTo>
                  <a:lnTo>
                    <a:pt x="495" y="196"/>
                  </a:lnTo>
                  <a:lnTo>
                    <a:pt x="504" y="196"/>
                  </a:lnTo>
                  <a:lnTo>
                    <a:pt x="510" y="193"/>
                  </a:lnTo>
                  <a:lnTo>
                    <a:pt x="519" y="187"/>
                  </a:lnTo>
                  <a:lnTo>
                    <a:pt x="528" y="180"/>
                  </a:lnTo>
                  <a:lnTo>
                    <a:pt x="536" y="171"/>
                  </a:lnTo>
                  <a:lnTo>
                    <a:pt x="543" y="158"/>
                  </a:lnTo>
                  <a:lnTo>
                    <a:pt x="547" y="145"/>
                  </a:lnTo>
                  <a:lnTo>
                    <a:pt x="550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8" y="102"/>
                  </a:lnTo>
                  <a:lnTo>
                    <a:pt x="543" y="85"/>
                  </a:lnTo>
                  <a:lnTo>
                    <a:pt x="536" y="71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5"/>
                  </a:lnTo>
                  <a:lnTo>
                    <a:pt x="497" y="42"/>
                  </a:lnTo>
                  <a:lnTo>
                    <a:pt x="479" y="42"/>
                  </a:lnTo>
                  <a:lnTo>
                    <a:pt x="462" y="44"/>
                  </a:lnTo>
                  <a:lnTo>
                    <a:pt x="447" y="47"/>
                  </a:lnTo>
                  <a:lnTo>
                    <a:pt x="440" y="51"/>
                  </a:lnTo>
                  <a:lnTo>
                    <a:pt x="435" y="54"/>
                  </a:lnTo>
                  <a:lnTo>
                    <a:pt x="424" y="62"/>
                  </a:lnTo>
                  <a:lnTo>
                    <a:pt x="388" y="87"/>
                  </a:lnTo>
                  <a:lnTo>
                    <a:pt x="348" y="116"/>
                  </a:lnTo>
                  <a:lnTo>
                    <a:pt x="307" y="145"/>
                  </a:lnTo>
                  <a:lnTo>
                    <a:pt x="265" y="176"/>
                  </a:lnTo>
                  <a:lnTo>
                    <a:pt x="224" y="204"/>
                  </a:lnTo>
                  <a:lnTo>
                    <a:pt x="186" y="227"/>
                  </a:lnTo>
                  <a:lnTo>
                    <a:pt x="167" y="236"/>
                  </a:lnTo>
                  <a:lnTo>
                    <a:pt x="150" y="246"/>
                  </a:lnTo>
                  <a:lnTo>
                    <a:pt x="133" y="251"/>
                  </a:lnTo>
                  <a:lnTo>
                    <a:pt x="119" y="256"/>
                  </a:lnTo>
                  <a:lnTo>
                    <a:pt x="100" y="256"/>
                  </a:lnTo>
                  <a:lnTo>
                    <a:pt x="81" y="255"/>
                  </a:lnTo>
                  <a:lnTo>
                    <a:pt x="69" y="251"/>
                  </a:lnTo>
                  <a:lnTo>
                    <a:pt x="58" y="246"/>
                  </a:lnTo>
                  <a:lnTo>
                    <a:pt x="48" y="238"/>
                  </a:lnTo>
                  <a:lnTo>
                    <a:pt x="39" y="229"/>
                  </a:lnTo>
                  <a:lnTo>
                    <a:pt x="31" y="220"/>
                  </a:lnTo>
                  <a:lnTo>
                    <a:pt x="22" y="209"/>
                  </a:lnTo>
                  <a:lnTo>
                    <a:pt x="15" y="198"/>
                  </a:lnTo>
                  <a:lnTo>
                    <a:pt x="8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90" y="0"/>
                  </a:lnTo>
                  <a:lnTo>
                    <a:pt x="388" y="3"/>
                  </a:lnTo>
                  <a:lnTo>
                    <a:pt x="384" y="7"/>
                  </a:lnTo>
                  <a:lnTo>
                    <a:pt x="381" y="13"/>
                  </a:lnTo>
                  <a:lnTo>
                    <a:pt x="378" y="14"/>
                  </a:lnTo>
                  <a:lnTo>
                    <a:pt x="372" y="16"/>
                  </a:lnTo>
                  <a:lnTo>
                    <a:pt x="369" y="18"/>
                  </a:lnTo>
                  <a:lnTo>
                    <a:pt x="357" y="22"/>
                  </a:lnTo>
                  <a:lnTo>
                    <a:pt x="345" y="23"/>
                  </a:lnTo>
                  <a:lnTo>
                    <a:pt x="333" y="23"/>
                  </a:lnTo>
                  <a:lnTo>
                    <a:pt x="322" y="20"/>
                  </a:lnTo>
                  <a:lnTo>
                    <a:pt x="319" y="23"/>
                  </a:lnTo>
                  <a:lnTo>
                    <a:pt x="317" y="23"/>
                  </a:lnTo>
                  <a:lnTo>
                    <a:pt x="312" y="34"/>
                  </a:lnTo>
                  <a:lnTo>
                    <a:pt x="307" y="47"/>
                  </a:lnTo>
                  <a:lnTo>
                    <a:pt x="303" y="53"/>
                  </a:lnTo>
                  <a:lnTo>
                    <a:pt x="300" y="56"/>
                  </a:lnTo>
                  <a:lnTo>
                    <a:pt x="295" y="60"/>
                  </a:lnTo>
                  <a:lnTo>
                    <a:pt x="288" y="64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2" y="74"/>
                  </a:lnTo>
                  <a:lnTo>
                    <a:pt x="265" y="74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4"/>
                  </a:lnTo>
                  <a:lnTo>
                    <a:pt x="265" y="44"/>
                  </a:lnTo>
                  <a:lnTo>
                    <a:pt x="269" y="31"/>
                  </a:lnTo>
                  <a:lnTo>
                    <a:pt x="269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6"/>
                  </a:lnTo>
                  <a:lnTo>
                    <a:pt x="250" y="14"/>
                  </a:lnTo>
                  <a:lnTo>
                    <a:pt x="245" y="14"/>
                  </a:lnTo>
                  <a:lnTo>
                    <a:pt x="238" y="16"/>
                  </a:lnTo>
                  <a:lnTo>
                    <a:pt x="231" y="20"/>
                  </a:lnTo>
                  <a:lnTo>
                    <a:pt x="226" y="23"/>
                  </a:lnTo>
                  <a:lnTo>
                    <a:pt x="222" y="27"/>
                  </a:lnTo>
                  <a:lnTo>
                    <a:pt x="226" y="38"/>
                  </a:lnTo>
                  <a:lnTo>
                    <a:pt x="227" y="47"/>
                  </a:lnTo>
                  <a:lnTo>
                    <a:pt x="227" y="54"/>
                  </a:lnTo>
                  <a:lnTo>
                    <a:pt x="229" y="62"/>
                  </a:lnTo>
                  <a:lnTo>
                    <a:pt x="226" y="78"/>
                  </a:lnTo>
                  <a:lnTo>
                    <a:pt x="222" y="100"/>
                  </a:lnTo>
                  <a:lnTo>
                    <a:pt x="214" y="111"/>
                  </a:lnTo>
                  <a:lnTo>
                    <a:pt x="203" y="122"/>
                  </a:lnTo>
                  <a:lnTo>
                    <a:pt x="200" y="125"/>
                  </a:lnTo>
                  <a:lnTo>
                    <a:pt x="195" y="129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7" y="136"/>
                  </a:lnTo>
                  <a:lnTo>
                    <a:pt x="172" y="136"/>
                  </a:lnTo>
                  <a:lnTo>
                    <a:pt x="171" y="136"/>
                  </a:lnTo>
                  <a:lnTo>
                    <a:pt x="169" y="135"/>
                  </a:lnTo>
                  <a:lnTo>
                    <a:pt x="167" y="133"/>
                  </a:lnTo>
                  <a:lnTo>
                    <a:pt x="165" y="131"/>
                  </a:lnTo>
                  <a:lnTo>
                    <a:pt x="165" y="124"/>
                  </a:lnTo>
                  <a:lnTo>
                    <a:pt x="169" y="114"/>
                  </a:lnTo>
                  <a:lnTo>
                    <a:pt x="172" y="105"/>
                  </a:lnTo>
                  <a:lnTo>
                    <a:pt x="176" y="94"/>
                  </a:lnTo>
                  <a:lnTo>
                    <a:pt x="176" y="82"/>
                  </a:lnTo>
                  <a:lnTo>
                    <a:pt x="169" y="67"/>
                  </a:lnTo>
                  <a:lnTo>
                    <a:pt x="160" y="56"/>
                  </a:lnTo>
                  <a:lnTo>
                    <a:pt x="155" y="51"/>
                  </a:lnTo>
                  <a:lnTo>
                    <a:pt x="148" y="47"/>
                  </a:lnTo>
                  <a:lnTo>
                    <a:pt x="141" y="44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8" y="44"/>
                  </a:lnTo>
                  <a:lnTo>
                    <a:pt x="81" y="47"/>
                  </a:lnTo>
                  <a:lnTo>
                    <a:pt x="70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50" y="104"/>
                  </a:lnTo>
                  <a:lnTo>
                    <a:pt x="48" y="116"/>
                  </a:lnTo>
                  <a:lnTo>
                    <a:pt x="50" y="129"/>
                  </a:lnTo>
                  <a:lnTo>
                    <a:pt x="52" y="142"/>
                  </a:lnTo>
                  <a:lnTo>
                    <a:pt x="55" y="153"/>
                  </a:lnTo>
                  <a:lnTo>
                    <a:pt x="60" y="165"/>
                  </a:lnTo>
                  <a:lnTo>
                    <a:pt x="65" y="175"/>
                  </a:lnTo>
                  <a:lnTo>
                    <a:pt x="74" y="184"/>
                  </a:lnTo>
                  <a:lnTo>
                    <a:pt x="83" y="189"/>
                  </a:lnTo>
                  <a:lnTo>
                    <a:pt x="93" y="195"/>
                  </a:lnTo>
                  <a:lnTo>
                    <a:pt x="105" y="196"/>
                  </a:lnTo>
                  <a:lnTo>
                    <a:pt x="117" y="196"/>
                  </a:lnTo>
                  <a:lnTo>
                    <a:pt x="122" y="198"/>
                  </a:lnTo>
                  <a:lnTo>
                    <a:pt x="131" y="196"/>
                  </a:lnTo>
                  <a:lnTo>
                    <a:pt x="145" y="191"/>
                  </a:lnTo>
                  <a:lnTo>
                    <a:pt x="164" y="184"/>
                  </a:lnTo>
                  <a:lnTo>
                    <a:pt x="222" y="142"/>
                  </a:lnTo>
                  <a:lnTo>
                    <a:pt x="288" y="96"/>
                  </a:lnTo>
                  <a:lnTo>
                    <a:pt x="355" y="51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8" name="Freeform 45"/>
            <p:cNvSpPr>
              <a:spLocks/>
            </p:cNvSpPr>
            <p:nvPr/>
          </p:nvSpPr>
          <p:spPr bwMode="auto">
            <a:xfrm rot="-5400000">
              <a:off x="341" y="2308"/>
              <a:ext cx="340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426" y="264"/>
                  </a:moveTo>
                  <a:lnTo>
                    <a:pt x="548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79" y="7"/>
                  </a:lnTo>
                  <a:lnTo>
                    <a:pt x="573" y="14"/>
                  </a:lnTo>
                  <a:lnTo>
                    <a:pt x="569" y="16"/>
                  </a:lnTo>
                  <a:lnTo>
                    <a:pt x="566" y="20"/>
                  </a:lnTo>
                  <a:lnTo>
                    <a:pt x="562" y="20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6" y="9"/>
                  </a:lnTo>
                  <a:lnTo>
                    <a:pt x="507" y="5"/>
                  </a:lnTo>
                  <a:lnTo>
                    <a:pt x="479" y="2"/>
                  </a:lnTo>
                  <a:lnTo>
                    <a:pt x="455" y="0"/>
                  </a:lnTo>
                  <a:lnTo>
                    <a:pt x="438" y="2"/>
                  </a:lnTo>
                  <a:lnTo>
                    <a:pt x="414" y="9"/>
                  </a:lnTo>
                  <a:lnTo>
                    <a:pt x="395" y="16"/>
                  </a:lnTo>
                  <a:lnTo>
                    <a:pt x="388" y="18"/>
                  </a:lnTo>
                  <a:lnTo>
                    <a:pt x="378" y="20"/>
                  </a:lnTo>
                  <a:lnTo>
                    <a:pt x="366" y="20"/>
                  </a:lnTo>
                  <a:lnTo>
                    <a:pt x="352" y="20"/>
                  </a:lnTo>
                  <a:lnTo>
                    <a:pt x="331" y="18"/>
                  </a:lnTo>
                  <a:lnTo>
                    <a:pt x="307" y="14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8" y="5"/>
                  </a:lnTo>
                  <a:lnTo>
                    <a:pt x="274" y="9"/>
                  </a:lnTo>
                  <a:lnTo>
                    <a:pt x="272" y="13"/>
                  </a:lnTo>
                  <a:lnTo>
                    <a:pt x="272" y="14"/>
                  </a:lnTo>
                  <a:lnTo>
                    <a:pt x="279" y="31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6" y="62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5" y="76"/>
                  </a:lnTo>
                  <a:lnTo>
                    <a:pt x="324" y="80"/>
                  </a:lnTo>
                  <a:lnTo>
                    <a:pt x="333" y="84"/>
                  </a:lnTo>
                  <a:lnTo>
                    <a:pt x="341" y="85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0"/>
                  </a:lnTo>
                  <a:lnTo>
                    <a:pt x="372" y="118"/>
                  </a:lnTo>
                  <a:lnTo>
                    <a:pt x="378" y="129"/>
                  </a:lnTo>
                  <a:lnTo>
                    <a:pt x="383" y="138"/>
                  </a:lnTo>
                  <a:lnTo>
                    <a:pt x="391" y="149"/>
                  </a:lnTo>
                  <a:lnTo>
                    <a:pt x="402" y="156"/>
                  </a:lnTo>
                  <a:lnTo>
                    <a:pt x="410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7"/>
                  </a:lnTo>
                  <a:lnTo>
                    <a:pt x="429" y="166"/>
                  </a:lnTo>
                  <a:lnTo>
                    <a:pt x="431" y="164"/>
                  </a:lnTo>
                  <a:lnTo>
                    <a:pt x="431" y="158"/>
                  </a:lnTo>
                  <a:lnTo>
                    <a:pt x="433" y="153"/>
                  </a:lnTo>
                  <a:lnTo>
                    <a:pt x="433" y="151"/>
                  </a:lnTo>
                  <a:lnTo>
                    <a:pt x="429" y="142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5"/>
                  </a:lnTo>
                  <a:lnTo>
                    <a:pt x="421" y="98"/>
                  </a:lnTo>
                  <a:lnTo>
                    <a:pt x="422" y="93"/>
                  </a:lnTo>
                  <a:lnTo>
                    <a:pt x="426" y="87"/>
                  </a:lnTo>
                  <a:lnTo>
                    <a:pt x="429" y="82"/>
                  </a:lnTo>
                  <a:lnTo>
                    <a:pt x="433" y="78"/>
                  </a:lnTo>
                  <a:lnTo>
                    <a:pt x="438" y="75"/>
                  </a:lnTo>
                  <a:lnTo>
                    <a:pt x="448" y="69"/>
                  </a:lnTo>
                  <a:lnTo>
                    <a:pt x="459" y="67"/>
                  </a:lnTo>
                  <a:lnTo>
                    <a:pt x="471" y="65"/>
                  </a:lnTo>
                  <a:lnTo>
                    <a:pt x="481" y="65"/>
                  </a:lnTo>
                  <a:lnTo>
                    <a:pt x="495" y="65"/>
                  </a:lnTo>
                  <a:lnTo>
                    <a:pt x="504" y="67"/>
                  </a:lnTo>
                  <a:lnTo>
                    <a:pt x="510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6" y="93"/>
                  </a:lnTo>
                  <a:lnTo>
                    <a:pt x="543" y="104"/>
                  </a:lnTo>
                  <a:lnTo>
                    <a:pt x="547" y="116"/>
                  </a:lnTo>
                  <a:lnTo>
                    <a:pt x="550" y="129"/>
                  </a:lnTo>
                  <a:lnTo>
                    <a:pt x="550" y="140"/>
                  </a:lnTo>
                  <a:lnTo>
                    <a:pt x="550" y="151"/>
                  </a:lnTo>
                  <a:lnTo>
                    <a:pt x="548" y="160"/>
                  </a:lnTo>
                  <a:lnTo>
                    <a:pt x="543" y="178"/>
                  </a:lnTo>
                  <a:lnTo>
                    <a:pt x="536" y="191"/>
                  </a:lnTo>
                  <a:lnTo>
                    <a:pt x="528" y="200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4" y="218"/>
                  </a:lnTo>
                  <a:lnTo>
                    <a:pt x="497" y="218"/>
                  </a:lnTo>
                  <a:lnTo>
                    <a:pt x="479" y="220"/>
                  </a:lnTo>
                  <a:lnTo>
                    <a:pt x="462" y="218"/>
                  </a:lnTo>
                  <a:lnTo>
                    <a:pt x="447" y="215"/>
                  </a:lnTo>
                  <a:lnTo>
                    <a:pt x="440" y="211"/>
                  </a:lnTo>
                  <a:lnTo>
                    <a:pt x="435" y="207"/>
                  </a:lnTo>
                  <a:lnTo>
                    <a:pt x="424" y="200"/>
                  </a:lnTo>
                  <a:lnTo>
                    <a:pt x="388" y="175"/>
                  </a:lnTo>
                  <a:lnTo>
                    <a:pt x="348" y="147"/>
                  </a:lnTo>
                  <a:lnTo>
                    <a:pt x="307" y="116"/>
                  </a:lnTo>
                  <a:lnTo>
                    <a:pt x="265" y="85"/>
                  </a:lnTo>
                  <a:lnTo>
                    <a:pt x="224" y="58"/>
                  </a:lnTo>
                  <a:lnTo>
                    <a:pt x="186" y="35"/>
                  </a:lnTo>
                  <a:lnTo>
                    <a:pt x="167" y="24"/>
                  </a:lnTo>
                  <a:lnTo>
                    <a:pt x="150" y="16"/>
                  </a:lnTo>
                  <a:lnTo>
                    <a:pt x="133" y="9"/>
                  </a:lnTo>
                  <a:lnTo>
                    <a:pt x="119" y="5"/>
                  </a:lnTo>
                  <a:lnTo>
                    <a:pt x="100" y="5"/>
                  </a:lnTo>
                  <a:lnTo>
                    <a:pt x="81" y="7"/>
                  </a:lnTo>
                  <a:lnTo>
                    <a:pt x="69" y="11"/>
                  </a:lnTo>
                  <a:lnTo>
                    <a:pt x="58" y="16"/>
                  </a:lnTo>
                  <a:lnTo>
                    <a:pt x="48" y="24"/>
                  </a:lnTo>
                  <a:lnTo>
                    <a:pt x="39" y="33"/>
                  </a:lnTo>
                  <a:lnTo>
                    <a:pt x="31" y="42"/>
                  </a:lnTo>
                  <a:lnTo>
                    <a:pt x="22" y="53"/>
                  </a:lnTo>
                  <a:lnTo>
                    <a:pt x="15" y="64"/>
                  </a:lnTo>
                  <a:lnTo>
                    <a:pt x="8" y="75"/>
                  </a:lnTo>
                  <a:lnTo>
                    <a:pt x="5" y="82"/>
                  </a:lnTo>
                  <a:lnTo>
                    <a:pt x="0" y="87"/>
                  </a:lnTo>
                  <a:lnTo>
                    <a:pt x="0" y="187"/>
                  </a:lnTo>
                  <a:lnTo>
                    <a:pt x="57" y="264"/>
                  </a:lnTo>
                  <a:lnTo>
                    <a:pt x="390" y="264"/>
                  </a:lnTo>
                  <a:lnTo>
                    <a:pt x="388" y="258"/>
                  </a:lnTo>
                  <a:lnTo>
                    <a:pt x="384" y="255"/>
                  </a:lnTo>
                  <a:lnTo>
                    <a:pt x="381" y="249"/>
                  </a:lnTo>
                  <a:lnTo>
                    <a:pt x="378" y="247"/>
                  </a:lnTo>
                  <a:lnTo>
                    <a:pt x="372" y="246"/>
                  </a:lnTo>
                  <a:lnTo>
                    <a:pt x="369" y="244"/>
                  </a:lnTo>
                  <a:lnTo>
                    <a:pt x="357" y="238"/>
                  </a:lnTo>
                  <a:lnTo>
                    <a:pt x="345" y="237"/>
                  </a:lnTo>
                  <a:lnTo>
                    <a:pt x="333" y="238"/>
                  </a:lnTo>
                  <a:lnTo>
                    <a:pt x="322" y="242"/>
                  </a:lnTo>
                  <a:lnTo>
                    <a:pt x="319" y="238"/>
                  </a:lnTo>
                  <a:lnTo>
                    <a:pt x="317" y="238"/>
                  </a:lnTo>
                  <a:lnTo>
                    <a:pt x="312" y="227"/>
                  </a:lnTo>
                  <a:lnTo>
                    <a:pt x="307" y="215"/>
                  </a:lnTo>
                  <a:lnTo>
                    <a:pt x="303" y="209"/>
                  </a:lnTo>
                  <a:lnTo>
                    <a:pt x="300" y="206"/>
                  </a:lnTo>
                  <a:lnTo>
                    <a:pt x="295" y="200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89"/>
                  </a:lnTo>
                  <a:lnTo>
                    <a:pt x="272" y="189"/>
                  </a:lnTo>
                  <a:lnTo>
                    <a:pt x="265" y="187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7"/>
                  </a:lnTo>
                  <a:lnTo>
                    <a:pt x="265" y="218"/>
                  </a:lnTo>
                  <a:lnTo>
                    <a:pt x="269" y="229"/>
                  </a:lnTo>
                  <a:lnTo>
                    <a:pt x="269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7"/>
                  </a:lnTo>
                  <a:lnTo>
                    <a:pt x="245" y="247"/>
                  </a:lnTo>
                  <a:lnTo>
                    <a:pt x="238" y="246"/>
                  </a:lnTo>
                  <a:lnTo>
                    <a:pt x="231" y="242"/>
                  </a:lnTo>
                  <a:lnTo>
                    <a:pt x="226" y="238"/>
                  </a:lnTo>
                  <a:lnTo>
                    <a:pt x="222" y="235"/>
                  </a:lnTo>
                  <a:lnTo>
                    <a:pt x="226" y="224"/>
                  </a:lnTo>
                  <a:lnTo>
                    <a:pt x="227" y="215"/>
                  </a:lnTo>
                  <a:lnTo>
                    <a:pt x="227" y="206"/>
                  </a:lnTo>
                  <a:lnTo>
                    <a:pt x="229" y="198"/>
                  </a:lnTo>
                  <a:lnTo>
                    <a:pt x="226" y="182"/>
                  </a:lnTo>
                  <a:lnTo>
                    <a:pt x="222" y="162"/>
                  </a:lnTo>
                  <a:lnTo>
                    <a:pt x="214" y="151"/>
                  </a:lnTo>
                  <a:lnTo>
                    <a:pt x="203" y="140"/>
                  </a:lnTo>
                  <a:lnTo>
                    <a:pt x="200" y="136"/>
                  </a:lnTo>
                  <a:lnTo>
                    <a:pt x="195" y="133"/>
                  </a:lnTo>
                  <a:lnTo>
                    <a:pt x="188" y="129"/>
                  </a:lnTo>
                  <a:lnTo>
                    <a:pt x="181" y="129"/>
                  </a:lnTo>
                  <a:lnTo>
                    <a:pt x="177" y="126"/>
                  </a:lnTo>
                  <a:lnTo>
                    <a:pt x="172" y="124"/>
                  </a:lnTo>
                  <a:lnTo>
                    <a:pt x="169" y="127"/>
                  </a:lnTo>
                  <a:lnTo>
                    <a:pt x="165" y="131"/>
                  </a:lnTo>
                  <a:lnTo>
                    <a:pt x="165" y="138"/>
                  </a:lnTo>
                  <a:lnTo>
                    <a:pt x="169" y="146"/>
                  </a:lnTo>
                  <a:lnTo>
                    <a:pt x="172" y="155"/>
                  </a:lnTo>
                  <a:lnTo>
                    <a:pt x="176" y="166"/>
                  </a:lnTo>
                  <a:lnTo>
                    <a:pt x="176" y="180"/>
                  </a:lnTo>
                  <a:lnTo>
                    <a:pt x="169" y="195"/>
                  </a:lnTo>
                  <a:lnTo>
                    <a:pt x="160" y="206"/>
                  </a:lnTo>
                  <a:lnTo>
                    <a:pt x="155" y="209"/>
                  </a:lnTo>
                  <a:lnTo>
                    <a:pt x="148" y="215"/>
                  </a:lnTo>
                  <a:lnTo>
                    <a:pt x="141" y="217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8" y="218"/>
                  </a:lnTo>
                  <a:lnTo>
                    <a:pt x="81" y="215"/>
                  </a:lnTo>
                  <a:lnTo>
                    <a:pt x="70" y="206"/>
                  </a:lnTo>
                  <a:lnTo>
                    <a:pt x="62" y="195"/>
                  </a:lnTo>
                  <a:lnTo>
                    <a:pt x="57" y="184"/>
                  </a:lnTo>
                  <a:lnTo>
                    <a:pt x="52" y="171"/>
                  </a:lnTo>
                  <a:lnTo>
                    <a:pt x="50" y="158"/>
                  </a:lnTo>
                  <a:lnTo>
                    <a:pt x="48" y="146"/>
                  </a:lnTo>
                  <a:lnTo>
                    <a:pt x="50" y="133"/>
                  </a:lnTo>
                  <a:lnTo>
                    <a:pt x="52" y="120"/>
                  </a:lnTo>
                  <a:lnTo>
                    <a:pt x="55" y="107"/>
                  </a:lnTo>
                  <a:lnTo>
                    <a:pt x="60" y="96"/>
                  </a:lnTo>
                  <a:lnTo>
                    <a:pt x="65" y="87"/>
                  </a:lnTo>
                  <a:lnTo>
                    <a:pt x="74" y="78"/>
                  </a:lnTo>
                  <a:lnTo>
                    <a:pt x="83" y="71"/>
                  </a:lnTo>
                  <a:lnTo>
                    <a:pt x="93" y="67"/>
                  </a:lnTo>
                  <a:lnTo>
                    <a:pt x="105" y="65"/>
                  </a:lnTo>
                  <a:lnTo>
                    <a:pt x="117" y="65"/>
                  </a:lnTo>
                  <a:lnTo>
                    <a:pt x="122" y="64"/>
                  </a:lnTo>
                  <a:lnTo>
                    <a:pt x="131" y="65"/>
                  </a:lnTo>
                  <a:lnTo>
                    <a:pt x="145" y="71"/>
                  </a:lnTo>
                  <a:lnTo>
                    <a:pt x="164" y="78"/>
                  </a:lnTo>
                  <a:lnTo>
                    <a:pt x="222" y="120"/>
                  </a:lnTo>
                  <a:lnTo>
                    <a:pt x="288" y="166"/>
                  </a:lnTo>
                  <a:lnTo>
                    <a:pt x="355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79" name="Freeform 46"/>
            <p:cNvSpPr>
              <a:spLocks/>
            </p:cNvSpPr>
            <p:nvPr/>
          </p:nvSpPr>
          <p:spPr bwMode="auto">
            <a:xfrm rot="-5400000">
              <a:off x="552" y="3770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1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0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62"/>
                  </a:moveTo>
                  <a:lnTo>
                    <a:pt x="0" y="51"/>
                  </a:lnTo>
                  <a:lnTo>
                    <a:pt x="35" y="0"/>
                  </a:lnTo>
                  <a:lnTo>
                    <a:pt x="164" y="0"/>
                  </a:lnTo>
                  <a:lnTo>
                    <a:pt x="166" y="4"/>
                  </a:lnTo>
                  <a:lnTo>
                    <a:pt x="168" y="7"/>
                  </a:lnTo>
                  <a:lnTo>
                    <a:pt x="173" y="11"/>
                  </a:lnTo>
                  <a:lnTo>
                    <a:pt x="178" y="16"/>
                  </a:lnTo>
                  <a:lnTo>
                    <a:pt x="200" y="33"/>
                  </a:lnTo>
                  <a:lnTo>
                    <a:pt x="219" y="46"/>
                  </a:lnTo>
                  <a:lnTo>
                    <a:pt x="235" y="55"/>
                  </a:lnTo>
                  <a:lnTo>
                    <a:pt x="247" y="60"/>
                  </a:lnTo>
                  <a:lnTo>
                    <a:pt x="257" y="62"/>
                  </a:lnTo>
                  <a:lnTo>
                    <a:pt x="266" y="62"/>
                  </a:lnTo>
                  <a:lnTo>
                    <a:pt x="271" y="60"/>
                  </a:lnTo>
                  <a:lnTo>
                    <a:pt x="275" y="55"/>
                  </a:lnTo>
                  <a:lnTo>
                    <a:pt x="276" y="49"/>
                  </a:lnTo>
                  <a:lnTo>
                    <a:pt x="276" y="44"/>
                  </a:lnTo>
                  <a:lnTo>
                    <a:pt x="275" y="36"/>
                  </a:lnTo>
                  <a:lnTo>
                    <a:pt x="273" y="31"/>
                  </a:lnTo>
                  <a:lnTo>
                    <a:pt x="269" y="24"/>
                  </a:lnTo>
                  <a:lnTo>
                    <a:pt x="266" y="18"/>
                  </a:lnTo>
                  <a:lnTo>
                    <a:pt x="261" y="15"/>
                  </a:lnTo>
                  <a:lnTo>
                    <a:pt x="256" y="13"/>
                  </a:lnTo>
                  <a:lnTo>
                    <a:pt x="254" y="5"/>
                  </a:lnTo>
                  <a:lnTo>
                    <a:pt x="254" y="0"/>
                  </a:lnTo>
                  <a:lnTo>
                    <a:pt x="299" y="0"/>
                  </a:lnTo>
                  <a:lnTo>
                    <a:pt x="306" y="11"/>
                  </a:lnTo>
                  <a:lnTo>
                    <a:pt x="311" y="24"/>
                  </a:lnTo>
                  <a:lnTo>
                    <a:pt x="314" y="36"/>
                  </a:lnTo>
                  <a:lnTo>
                    <a:pt x="316" y="51"/>
                  </a:lnTo>
                  <a:lnTo>
                    <a:pt x="314" y="69"/>
                  </a:lnTo>
                  <a:lnTo>
                    <a:pt x="311" y="80"/>
                  </a:lnTo>
                  <a:lnTo>
                    <a:pt x="306" y="93"/>
                  </a:lnTo>
                  <a:lnTo>
                    <a:pt x="299" y="104"/>
                  </a:lnTo>
                  <a:lnTo>
                    <a:pt x="288" y="113"/>
                  </a:lnTo>
                  <a:lnTo>
                    <a:pt x="280" y="118"/>
                  </a:lnTo>
                  <a:lnTo>
                    <a:pt x="273" y="122"/>
                  </a:lnTo>
                  <a:lnTo>
                    <a:pt x="264" y="124"/>
                  </a:lnTo>
                  <a:lnTo>
                    <a:pt x="250" y="122"/>
                  </a:lnTo>
                  <a:lnTo>
                    <a:pt x="237" y="116"/>
                  </a:lnTo>
                  <a:lnTo>
                    <a:pt x="221" y="107"/>
                  </a:lnTo>
                  <a:lnTo>
                    <a:pt x="207" y="96"/>
                  </a:lnTo>
                  <a:lnTo>
                    <a:pt x="192" y="86"/>
                  </a:lnTo>
                  <a:lnTo>
                    <a:pt x="187" y="80"/>
                  </a:lnTo>
                  <a:lnTo>
                    <a:pt x="181" y="76"/>
                  </a:lnTo>
                  <a:lnTo>
                    <a:pt x="168" y="66"/>
                  </a:lnTo>
                  <a:lnTo>
                    <a:pt x="156" y="58"/>
                  </a:lnTo>
                  <a:lnTo>
                    <a:pt x="143" y="51"/>
                  </a:lnTo>
                  <a:lnTo>
                    <a:pt x="130" y="47"/>
                  </a:lnTo>
                  <a:lnTo>
                    <a:pt x="118" y="46"/>
                  </a:lnTo>
                  <a:lnTo>
                    <a:pt x="107" y="44"/>
                  </a:lnTo>
                  <a:lnTo>
                    <a:pt x="95" y="46"/>
                  </a:lnTo>
                  <a:lnTo>
                    <a:pt x="85" y="47"/>
                  </a:lnTo>
                  <a:lnTo>
                    <a:pt x="74" y="51"/>
                  </a:lnTo>
                  <a:lnTo>
                    <a:pt x="66" y="58"/>
                  </a:lnTo>
                  <a:lnTo>
                    <a:pt x="57" y="66"/>
                  </a:lnTo>
                  <a:lnTo>
                    <a:pt x="52" y="73"/>
                  </a:lnTo>
                  <a:lnTo>
                    <a:pt x="47" y="84"/>
                  </a:lnTo>
                  <a:lnTo>
                    <a:pt x="43" y="96"/>
                  </a:lnTo>
                  <a:lnTo>
                    <a:pt x="40" y="109"/>
                  </a:lnTo>
                  <a:lnTo>
                    <a:pt x="40" y="124"/>
                  </a:lnTo>
                  <a:lnTo>
                    <a:pt x="42" y="147"/>
                  </a:lnTo>
                  <a:lnTo>
                    <a:pt x="47" y="162"/>
                  </a:lnTo>
                  <a:lnTo>
                    <a:pt x="55" y="173"/>
                  </a:lnTo>
                  <a:lnTo>
                    <a:pt x="64" y="184"/>
                  </a:lnTo>
                  <a:lnTo>
                    <a:pt x="78" y="191"/>
                  </a:lnTo>
                  <a:lnTo>
                    <a:pt x="88" y="197"/>
                  </a:lnTo>
                  <a:lnTo>
                    <a:pt x="99" y="200"/>
                  </a:lnTo>
                  <a:lnTo>
                    <a:pt x="109" y="200"/>
                  </a:lnTo>
                  <a:lnTo>
                    <a:pt x="121" y="200"/>
                  </a:lnTo>
                  <a:lnTo>
                    <a:pt x="131" y="197"/>
                  </a:lnTo>
                  <a:lnTo>
                    <a:pt x="142" y="191"/>
                  </a:lnTo>
                  <a:lnTo>
                    <a:pt x="152" y="184"/>
                  </a:lnTo>
                  <a:lnTo>
                    <a:pt x="161" y="175"/>
                  </a:lnTo>
                  <a:lnTo>
                    <a:pt x="166" y="158"/>
                  </a:lnTo>
                  <a:lnTo>
                    <a:pt x="168" y="142"/>
                  </a:lnTo>
                  <a:lnTo>
                    <a:pt x="164" y="129"/>
                  </a:lnTo>
                  <a:lnTo>
                    <a:pt x="161" y="118"/>
                  </a:lnTo>
                  <a:lnTo>
                    <a:pt x="157" y="109"/>
                  </a:lnTo>
                  <a:lnTo>
                    <a:pt x="159" y="106"/>
                  </a:lnTo>
                  <a:lnTo>
                    <a:pt x="161" y="102"/>
                  </a:lnTo>
                  <a:lnTo>
                    <a:pt x="164" y="100"/>
                  </a:lnTo>
                  <a:lnTo>
                    <a:pt x="168" y="98"/>
                  </a:lnTo>
                  <a:lnTo>
                    <a:pt x="171" y="98"/>
                  </a:lnTo>
                  <a:lnTo>
                    <a:pt x="180" y="100"/>
                  </a:lnTo>
                  <a:lnTo>
                    <a:pt x="185" y="104"/>
                  </a:lnTo>
                  <a:lnTo>
                    <a:pt x="190" y="107"/>
                  </a:lnTo>
                  <a:lnTo>
                    <a:pt x="195" y="113"/>
                  </a:lnTo>
                  <a:lnTo>
                    <a:pt x="204" y="127"/>
                  </a:lnTo>
                  <a:lnTo>
                    <a:pt x="211" y="144"/>
                  </a:lnTo>
                  <a:lnTo>
                    <a:pt x="216" y="160"/>
                  </a:lnTo>
                  <a:lnTo>
                    <a:pt x="223" y="178"/>
                  </a:lnTo>
                  <a:lnTo>
                    <a:pt x="231" y="178"/>
                  </a:lnTo>
                  <a:lnTo>
                    <a:pt x="240" y="180"/>
                  </a:lnTo>
                  <a:lnTo>
                    <a:pt x="252" y="182"/>
                  </a:lnTo>
                  <a:lnTo>
                    <a:pt x="273" y="189"/>
                  </a:lnTo>
                  <a:lnTo>
                    <a:pt x="287" y="204"/>
                  </a:lnTo>
                  <a:lnTo>
                    <a:pt x="300" y="220"/>
                  </a:lnTo>
                  <a:lnTo>
                    <a:pt x="306" y="229"/>
                  </a:lnTo>
                  <a:lnTo>
                    <a:pt x="309" y="244"/>
                  </a:lnTo>
                  <a:lnTo>
                    <a:pt x="311" y="249"/>
                  </a:lnTo>
                  <a:lnTo>
                    <a:pt x="313" y="255"/>
                  </a:lnTo>
                  <a:lnTo>
                    <a:pt x="311" y="257"/>
                  </a:lnTo>
                  <a:lnTo>
                    <a:pt x="311" y="258"/>
                  </a:lnTo>
                  <a:lnTo>
                    <a:pt x="309" y="258"/>
                  </a:lnTo>
                  <a:lnTo>
                    <a:pt x="306" y="258"/>
                  </a:lnTo>
                  <a:lnTo>
                    <a:pt x="299" y="255"/>
                  </a:lnTo>
                  <a:lnTo>
                    <a:pt x="294" y="249"/>
                  </a:lnTo>
                  <a:lnTo>
                    <a:pt x="285" y="248"/>
                  </a:lnTo>
                  <a:lnTo>
                    <a:pt x="278" y="248"/>
                  </a:lnTo>
                  <a:lnTo>
                    <a:pt x="266" y="242"/>
                  </a:lnTo>
                  <a:lnTo>
                    <a:pt x="256" y="240"/>
                  </a:lnTo>
                  <a:lnTo>
                    <a:pt x="245" y="240"/>
                  </a:lnTo>
                  <a:lnTo>
                    <a:pt x="235" y="238"/>
                  </a:lnTo>
                  <a:lnTo>
                    <a:pt x="218" y="242"/>
                  </a:lnTo>
                  <a:lnTo>
                    <a:pt x="199" y="244"/>
                  </a:lnTo>
                  <a:lnTo>
                    <a:pt x="181" y="248"/>
                  </a:lnTo>
                  <a:lnTo>
                    <a:pt x="162" y="255"/>
                  </a:lnTo>
                  <a:lnTo>
                    <a:pt x="154" y="258"/>
                  </a:lnTo>
                  <a:lnTo>
                    <a:pt x="145" y="262"/>
                  </a:lnTo>
                  <a:lnTo>
                    <a:pt x="135" y="264"/>
                  </a:lnTo>
                  <a:lnTo>
                    <a:pt x="125" y="264"/>
                  </a:lnTo>
                  <a:lnTo>
                    <a:pt x="106" y="264"/>
                  </a:lnTo>
                  <a:lnTo>
                    <a:pt x="85" y="260"/>
                  </a:lnTo>
                  <a:lnTo>
                    <a:pt x="49" y="249"/>
                  </a:lnTo>
                  <a:lnTo>
                    <a:pt x="24" y="242"/>
                  </a:lnTo>
                  <a:lnTo>
                    <a:pt x="11" y="249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80" name="Freeform 47"/>
            <p:cNvSpPr>
              <a:spLocks/>
            </p:cNvSpPr>
            <p:nvPr/>
          </p:nvSpPr>
          <p:spPr bwMode="auto">
            <a:xfrm rot="-5400000">
              <a:off x="419" y="3769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1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"/>
                  </a:moveTo>
                  <a:lnTo>
                    <a:pt x="0" y="213"/>
                  </a:lnTo>
                  <a:lnTo>
                    <a:pt x="35" y="264"/>
                  </a:lnTo>
                  <a:lnTo>
                    <a:pt x="164" y="264"/>
                  </a:lnTo>
                  <a:lnTo>
                    <a:pt x="166" y="260"/>
                  </a:lnTo>
                  <a:lnTo>
                    <a:pt x="168" y="257"/>
                  </a:lnTo>
                  <a:lnTo>
                    <a:pt x="173" y="253"/>
                  </a:lnTo>
                  <a:lnTo>
                    <a:pt x="178" y="249"/>
                  </a:lnTo>
                  <a:lnTo>
                    <a:pt x="200" y="231"/>
                  </a:lnTo>
                  <a:lnTo>
                    <a:pt x="219" y="219"/>
                  </a:lnTo>
                  <a:lnTo>
                    <a:pt x="235" y="209"/>
                  </a:lnTo>
                  <a:lnTo>
                    <a:pt x="247" y="204"/>
                  </a:lnTo>
                  <a:lnTo>
                    <a:pt x="257" y="202"/>
                  </a:lnTo>
                  <a:lnTo>
                    <a:pt x="266" y="202"/>
                  </a:lnTo>
                  <a:lnTo>
                    <a:pt x="271" y="204"/>
                  </a:lnTo>
                  <a:lnTo>
                    <a:pt x="275" y="208"/>
                  </a:lnTo>
                  <a:lnTo>
                    <a:pt x="276" y="213"/>
                  </a:lnTo>
                  <a:lnTo>
                    <a:pt x="276" y="220"/>
                  </a:lnTo>
                  <a:lnTo>
                    <a:pt x="275" y="228"/>
                  </a:lnTo>
                  <a:lnTo>
                    <a:pt x="273" y="233"/>
                  </a:lnTo>
                  <a:lnTo>
                    <a:pt x="269" y="240"/>
                  </a:lnTo>
                  <a:lnTo>
                    <a:pt x="266" y="246"/>
                  </a:lnTo>
                  <a:lnTo>
                    <a:pt x="261" y="249"/>
                  </a:lnTo>
                  <a:lnTo>
                    <a:pt x="256" y="253"/>
                  </a:lnTo>
                  <a:lnTo>
                    <a:pt x="254" y="257"/>
                  </a:lnTo>
                  <a:lnTo>
                    <a:pt x="254" y="264"/>
                  </a:lnTo>
                  <a:lnTo>
                    <a:pt x="299" y="264"/>
                  </a:lnTo>
                  <a:lnTo>
                    <a:pt x="306" y="253"/>
                  </a:lnTo>
                  <a:lnTo>
                    <a:pt x="311" y="242"/>
                  </a:lnTo>
                  <a:lnTo>
                    <a:pt x="314" y="228"/>
                  </a:lnTo>
                  <a:lnTo>
                    <a:pt x="316" y="213"/>
                  </a:lnTo>
                  <a:lnTo>
                    <a:pt x="314" y="195"/>
                  </a:lnTo>
                  <a:lnTo>
                    <a:pt x="311" y="184"/>
                  </a:lnTo>
                  <a:lnTo>
                    <a:pt x="306" y="173"/>
                  </a:lnTo>
                  <a:lnTo>
                    <a:pt x="299" y="160"/>
                  </a:lnTo>
                  <a:lnTo>
                    <a:pt x="288" y="151"/>
                  </a:lnTo>
                  <a:lnTo>
                    <a:pt x="280" y="144"/>
                  </a:lnTo>
                  <a:lnTo>
                    <a:pt x="273" y="140"/>
                  </a:lnTo>
                  <a:lnTo>
                    <a:pt x="264" y="140"/>
                  </a:lnTo>
                  <a:lnTo>
                    <a:pt x="250" y="142"/>
                  </a:lnTo>
                  <a:lnTo>
                    <a:pt x="237" y="148"/>
                  </a:lnTo>
                  <a:lnTo>
                    <a:pt x="221" y="157"/>
                  </a:lnTo>
                  <a:lnTo>
                    <a:pt x="207" y="168"/>
                  </a:lnTo>
                  <a:lnTo>
                    <a:pt x="192" y="178"/>
                  </a:lnTo>
                  <a:lnTo>
                    <a:pt x="187" y="184"/>
                  </a:lnTo>
                  <a:lnTo>
                    <a:pt x="181" y="188"/>
                  </a:lnTo>
                  <a:lnTo>
                    <a:pt x="168" y="197"/>
                  </a:lnTo>
                  <a:lnTo>
                    <a:pt x="156" y="206"/>
                  </a:lnTo>
                  <a:lnTo>
                    <a:pt x="143" y="211"/>
                  </a:lnTo>
                  <a:lnTo>
                    <a:pt x="130" y="217"/>
                  </a:lnTo>
                  <a:lnTo>
                    <a:pt x="118" y="219"/>
                  </a:lnTo>
                  <a:lnTo>
                    <a:pt x="107" y="220"/>
                  </a:lnTo>
                  <a:lnTo>
                    <a:pt x="95" y="219"/>
                  </a:lnTo>
                  <a:lnTo>
                    <a:pt x="85" y="217"/>
                  </a:lnTo>
                  <a:lnTo>
                    <a:pt x="74" y="213"/>
                  </a:lnTo>
                  <a:lnTo>
                    <a:pt x="66" y="206"/>
                  </a:lnTo>
                  <a:lnTo>
                    <a:pt x="57" y="198"/>
                  </a:lnTo>
                  <a:lnTo>
                    <a:pt x="52" y="191"/>
                  </a:lnTo>
                  <a:lnTo>
                    <a:pt x="47" y="180"/>
                  </a:lnTo>
                  <a:lnTo>
                    <a:pt x="43" y="168"/>
                  </a:lnTo>
                  <a:lnTo>
                    <a:pt x="40" y="155"/>
                  </a:lnTo>
                  <a:lnTo>
                    <a:pt x="40" y="140"/>
                  </a:lnTo>
                  <a:lnTo>
                    <a:pt x="42" y="117"/>
                  </a:lnTo>
                  <a:lnTo>
                    <a:pt x="47" y="102"/>
                  </a:lnTo>
                  <a:lnTo>
                    <a:pt x="55" y="91"/>
                  </a:lnTo>
                  <a:lnTo>
                    <a:pt x="64" y="82"/>
                  </a:lnTo>
                  <a:lnTo>
                    <a:pt x="78" y="73"/>
                  </a:lnTo>
                  <a:lnTo>
                    <a:pt x="88" y="67"/>
                  </a:lnTo>
                  <a:lnTo>
                    <a:pt x="99" y="66"/>
                  </a:lnTo>
                  <a:lnTo>
                    <a:pt x="109" y="64"/>
                  </a:lnTo>
                  <a:lnTo>
                    <a:pt x="121" y="64"/>
                  </a:lnTo>
                  <a:lnTo>
                    <a:pt x="131" y="67"/>
                  </a:lnTo>
                  <a:lnTo>
                    <a:pt x="142" y="73"/>
                  </a:lnTo>
                  <a:lnTo>
                    <a:pt x="152" y="78"/>
                  </a:lnTo>
                  <a:lnTo>
                    <a:pt x="161" y="89"/>
                  </a:lnTo>
                  <a:lnTo>
                    <a:pt x="166" y="106"/>
                  </a:lnTo>
                  <a:lnTo>
                    <a:pt x="168" y="120"/>
                  </a:lnTo>
                  <a:lnTo>
                    <a:pt x="164" y="135"/>
                  </a:lnTo>
                  <a:lnTo>
                    <a:pt x="161" y="146"/>
                  </a:lnTo>
                  <a:lnTo>
                    <a:pt x="157" y="157"/>
                  </a:lnTo>
                  <a:lnTo>
                    <a:pt x="159" y="158"/>
                  </a:lnTo>
                  <a:lnTo>
                    <a:pt x="161" y="162"/>
                  </a:lnTo>
                  <a:lnTo>
                    <a:pt x="164" y="164"/>
                  </a:lnTo>
                  <a:lnTo>
                    <a:pt x="168" y="164"/>
                  </a:lnTo>
                  <a:lnTo>
                    <a:pt x="171" y="164"/>
                  </a:lnTo>
                  <a:lnTo>
                    <a:pt x="180" y="162"/>
                  </a:lnTo>
                  <a:lnTo>
                    <a:pt x="185" y="160"/>
                  </a:lnTo>
                  <a:lnTo>
                    <a:pt x="190" y="157"/>
                  </a:lnTo>
                  <a:lnTo>
                    <a:pt x="195" y="153"/>
                  </a:lnTo>
                  <a:lnTo>
                    <a:pt x="204" y="137"/>
                  </a:lnTo>
                  <a:lnTo>
                    <a:pt x="211" y="120"/>
                  </a:lnTo>
                  <a:lnTo>
                    <a:pt x="216" y="104"/>
                  </a:lnTo>
                  <a:lnTo>
                    <a:pt x="223" y="87"/>
                  </a:lnTo>
                  <a:lnTo>
                    <a:pt x="231" y="86"/>
                  </a:lnTo>
                  <a:lnTo>
                    <a:pt x="240" y="84"/>
                  </a:lnTo>
                  <a:lnTo>
                    <a:pt x="252" y="80"/>
                  </a:lnTo>
                  <a:lnTo>
                    <a:pt x="273" y="73"/>
                  </a:lnTo>
                  <a:lnTo>
                    <a:pt x="280" y="69"/>
                  </a:lnTo>
                  <a:lnTo>
                    <a:pt x="287" y="60"/>
                  </a:lnTo>
                  <a:lnTo>
                    <a:pt x="294" y="51"/>
                  </a:lnTo>
                  <a:lnTo>
                    <a:pt x="300" y="44"/>
                  </a:lnTo>
                  <a:lnTo>
                    <a:pt x="306" y="35"/>
                  </a:lnTo>
                  <a:lnTo>
                    <a:pt x="309" y="20"/>
                  </a:lnTo>
                  <a:lnTo>
                    <a:pt x="311" y="15"/>
                  </a:lnTo>
                  <a:lnTo>
                    <a:pt x="313" y="9"/>
                  </a:lnTo>
                  <a:lnTo>
                    <a:pt x="311" y="7"/>
                  </a:lnTo>
                  <a:lnTo>
                    <a:pt x="311" y="6"/>
                  </a:lnTo>
                  <a:lnTo>
                    <a:pt x="309" y="6"/>
                  </a:lnTo>
                  <a:lnTo>
                    <a:pt x="306" y="6"/>
                  </a:lnTo>
                  <a:lnTo>
                    <a:pt x="299" y="9"/>
                  </a:lnTo>
                  <a:lnTo>
                    <a:pt x="294" y="13"/>
                  </a:lnTo>
                  <a:lnTo>
                    <a:pt x="285" y="16"/>
                  </a:lnTo>
                  <a:lnTo>
                    <a:pt x="278" y="16"/>
                  </a:lnTo>
                  <a:lnTo>
                    <a:pt x="266" y="22"/>
                  </a:lnTo>
                  <a:lnTo>
                    <a:pt x="256" y="24"/>
                  </a:lnTo>
                  <a:lnTo>
                    <a:pt x="245" y="24"/>
                  </a:lnTo>
                  <a:lnTo>
                    <a:pt x="235" y="24"/>
                  </a:lnTo>
                  <a:lnTo>
                    <a:pt x="218" y="22"/>
                  </a:lnTo>
                  <a:lnTo>
                    <a:pt x="199" y="20"/>
                  </a:lnTo>
                  <a:lnTo>
                    <a:pt x="181" y="16"/>
                  </a:lnTo>
                  <a:lnTo>
                    <a:pt x="162" y="9"/>
                  </a:lnTo>
                  <a:lnTo>
                    <a:pt x="154" y="4"/>
                  </a:lnTo>
                  <a:lnTo>
                    <a:pt x="145" y="2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06" y="0"/>
                  </a:lnTo>
                  <a:lnTo>
                    <a:pt x="85" y="4"/>
                  </a:lnTo>
                  <a:lnTo>
                    <a:pt x="49" y="15"/>
                  </a:lnTo>
                  <a:lnTo>
                    <a:pt x="24" y="22"/>
                  </a:lnTo>
                  <a:lnTo>
                    <a:pt x="11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81" name="Freeform 48"/>
            <p:cNvSpPr>
              <a:spLocks/>
            </p:cNvSpPr>
            <p:nvPr/>
          </p:nvSpPr>
          <p:spPr bwMode="auto">
            <a:xfrm rot="-5400000">
              <a:off x="340" y="4370"/>
              <a:ext cx="339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160" y="264"/>
                  </a:moveTo>
                  <a:lnTo>
                    <a:pt x="39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8" y="7"/>
                  </a:lnTo>
                  <a:lnTo>
                    <a:pt x="15" y="15"/>
                  </a:lnTo>
                  <a:lnTo>
                    <a:pt x="19" y="18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43" y="16"/>
                  </a:lnTo>
                  <a:lnTo>
                    <a:pt x="62" y="9"/>
                  </a:lnTo>
                  <a:lnTo>
                    <a:pt x="81" y="6"/>
                  </a:lnTo>
                  <a:lnTo>
                    <a:pt x="107" y="2"/>
                  </a:lnTo>
                  <a:lnTo>
                    <a:pt x="132" y="0"/>
                  </a:lnTo>
                  <a:lnTo>
                    <a:pt x="150" y="2"/>
                  </a:lnTo>
                  <a:lnTo>
                    <a:pt x="174" y="9"/>
                  </a:lnTo>
                  <a:lnTo>
                    <a:pt x="193" y="16"/>
                  </a:lnTo>
                  <a:lnTo>
                    <a:pt x="200" y="20"/>
                  </a:lnTo>
                  <a:lnTo>
                    <a:pt x="210" y="20"/>
                  </a:lnTo>
                  <a:lnTo>
                    <a:pt x="222" y="22"/>
                  </a:lnTo>
                  <a:lnTo>
                    <a:pt x="236" y="20"/>
                  </a:lnTo>
                  <a:lnTo>
                    <a:pt x="257" y="18"/>
                  </a:lnTo>
                  <a:lnTo>
                    <a:pt x="281" y="15"/>
                  </a:lnTo>
                  <a:lnTo>
                    <a:pt x="295" y="7"/>
                  </a:lnTo>
                  <a:lnTo>
                    <a:pt x="307" y="4"/>
                  </a:lnTo>
                  <a:lnTo>
                    <a:pt x="310" y="7"/>
                  </a:lnTo>
                  <a:lnTo>
                    <a:pt x="314" y="11"/>
                  </a:lnTo>
                  <a:lnTo>
                    <a:pt x="315" y="13"/>
                  </a:lnTo>
                  <a:lnTo>
                    <a:pt x="315" y="16"/>
                  </a:lnTo>
                  <a:lnTo>
                    <a:pt x="308" y="33"/>
                  </a:lnTo>
                  <a:lnTo>
                    <a:pt x="303" y="42"/>
                  </a:lnTo>
                  <a:lnTo>
                    <a:pt x="298" y="49"/>
                  </a:lnTo>
                  <a:lnTo>
                    <a:pt x="291" y="60"/>
                  </a:lnTo>
                  <a:lnTo>
                    <a:pt x="286" y="67"/>
                  </a:lnTo>
                  <a:lnTo>
                    <a:pt x="279" y="73"/>
                  </a:lnTo>
                  <a:lnTo>
                    <a:pt x="272" y="77"/>
                  </a:lnTo>
                  <a:lnTo>
                    <a:pt x="264" y="80"/>
                  </a:lnTo>
                  <a:lnTo>
                    <a:pt x="255" y="84"/>
                  </a:lnTo>
                  <a:lnTo>
                    <a:pt x="246" y="86"/>
                  </a:lnTo>
                  <a:lnTo>
                    <a:pt x="236" y="87"/>
                  </a:lnTo>
                  <a:lnTo>
                    <a:pt x="226" y="87"/>
                  </a:lnTo>
                  <a:lnTo>
                    <a:pt x="222" y="91"/>
                  </a:lnTo>
                  <a:lnTo>
                    <a:pt x="220" y="91"/>
                  </a:lnTo>
                  <a:lnTo>
                    <a:pt x="219" y="102"/>
                  </a:lnTo>
                  <a:lnTo>
                    <a:pt x="215" y="120"/>
                  </a:lnTo>
                  <a:lnTo>
                    <a:pt x="210" y="129"/>
                  </a:lnTo>
                  <a:lnTo>
                    <a:pt x="205" y="140"/>
                  </a:lnTo>
                  <a:lnTo>
                    <a:pt x="196" y="149"/>
                  </a:lnTo>
                  <a:lnTo>
                    <a:pt x="186" y="157"/>
                  </a:lnTo>
                  <a:lnTo>
                    <a:pt x="177" y="162"/>
                  </a:lnTo>
                  <a:lnTo>
                    <a:pt x="172" y="166"/>
                  </a:lnTo>
                  <a:lnTo>
                    <a:pt x="167" y="166"/>
                  </a:lnTo>
                  <a:lnTo>
                    <a:pt x="162" y="168"/>
                  </a:lnTo>
                  <a:lnTo>
                    <a:pt x="158" y="166"/>
                  </a:lnTo>
                  <a:lnTo>
                    <a:pt x="157" y="164"/>
                  </a:lnTo>
                  <a:lnTo>
                    <a:pt x="155" y="160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7" y="144"/>
                  </a:lnTo>
                  <a:lnTo>
                    <a:pt x="164" y="133"/>
                  </a:lnTo>
                  <a:lnTo>
                    <a:pt x="167" y="124"/>
                  </a:lnTo>
                  <a:lnTo>
                    <a:pt x="167" y="115"/>
                  </a:lnTo>
                  <a:lnTo>
                    <a:pt x="167" y="107"/>
                  </a:lnTo>
                  <a:lnTo>
                    <a:pt x="167" y="100"/>
                  </a:lnTo>
                  <a:lnTo>
                    <a:pt x="165" y="93"/>
                  </a:lnTo>
                  <a:lnTo>
                    <a:pt x="162" y="87"/>
                  </a:lnTo>
                  <a:lnTo>
                    <a:pt x="158" y="84"/>
                  </a:lnTo>
                  <a:lnTo>
                    <a:pt x="155" y="78"/>
                  </a:lnTo>
                  <a:lnTo>
                    <a:pt x="150" y="75"/>
                  </a:lnTo>
                  <a:lnTo>
                    <a:pt x="139" y="71"/>
                  </a:lnTo>
                  <a:lnTo>
                    <a:pt x="127" y="67"/>
                  </a:lnTo>
                  <a:lnTo>
                    <a:pt x="117" y="66"/>
                  </a:lnTo>
                  <a:lnTo>
                    <a:pt x="107" y="66"/>
                  </a:lnTo>
                  <a:lnTo>
                    <a:pt x="93" y="67"/>
                  </a:lnTo>
                  <a:lnTo>
                    <a:pt x="84" y="67"/>
                  </a:lnTo>
                  <a:lnTo>
                    <a:pt x="77" y="69"/>
                  </a:lnTo>
                  <a:lnTo>
                    <a:pt x="67" y="75"/>
                  </a:lnTo>
                  <a:lnTo>
                    <a:pt x="60" y="82"/>
                  </a:lnTo>
                  <a:lnTo>
                    <a:pt x="51" y="93"/>
                  </a:lnTo>
                  <a:lnTo>
                    <a:pt x="44" y="106"/>
                  </a:lnTo>
                  <a:lnTo>
                    <a:pt x="41" y="117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38" y="151"/>
                  </a:lnTo>
                  <a:lnTo>
                    <a:pt x="39" y="162"/>
                  </a:lnTo>
                  <a:lnTo>
                    <a:pt x="44" y="178"/>
                  </a:lnTo>
                  <a:lnTo>
                    <a:pt x="51" y="191"/>
                  </a:lnTo>
                  <a:lnTo>
                    <a:pt x="60" y="202"/>
                  </a:lnTo>
                  <a:lnTo>
                    <a:pt x="69" y="209"/>
                  </a:lnTo>
                  <a:lnTo>
                    <a:pt x="74" y="213"/>
                  </a:lnTo>
                  <a:lnTo>
                    <a:pt x="79" y="217"/>
                  </a:lnTo>
                  <a:lnTo>
                    <a:pt x="84" y="219"/>
                  </a:lnTo>
                  <a:lnTo>
                    <a:pt x="91" y="220"/>
                  </a:lnTo>
                  <a:lnTo>
                    <a:pt x="108" y="222"/>
                  </a:lnTo>
                  <a:lnTo>
                    <a:pt x="124" y="220"/>
                  </a:lnTo>
                  <a:lnTo>
                    <a:pt x="141" y="215"/>
                  </a:lnTo>
                  <a:lnTo>
                    <a:pt x="148" y="211"/>
                  </a:lnTo>
                  <a:lnTo>
                    <a:pt x="153" y="208"/>
                  </a:lnTo>
                  <a:lnTo>
                    <a:pt x="164" y="200"/>
                  </a:lnTo>
                  <a:lnTo>
                    <a:pt x="200" y="177"/>
                  </a:lnTo>
                  <a:lnTo>
                    <a:pt x="239" y="148"/>
                  </a:lnTo>
                  <a:lnTo>
                    <a:pt x="281" y="117"/>
                  </a:lnTo>
                  <a:lnTo>
                    <a:pt x="322" y="87"/>
                  </a:lnTo>
                  <a:lnTo>
                    <a:pt x="364" y="58"/>
                  </a:lnTo>
                  <a:lnTo>
                    <a:pt x="402" y="35"/>
                  </a:lnTo>
                  <a:lnTo>
                    <a:pt x="421" y="26"/>
                  </a:lnTo>
                  <a:lnTo>
                    <a:pt x="438" y="16"/>
                  </a:lnTo>
                  <a:lnTo>
                    <a:pt x="455" y="11"/>
                  </a:lnTo>
                  <a:lnTo>
                    <a:pt x="469" y="6"/>
                  </a:lnTo>
                  <a:lnTo>
                    <a:pt x="488" y="6"/>
                  </a:lnTo>
                  <a:lnTo>
                    <a:pt x="507" y="9"/>
                  </a:lnTo>
                  <a:lnTo>
                    <a:pt x="519" y="11"/>
                  </a:lnTo>
                  <a:lnTo>
                    <a:pt x="529" y="16"/>
                  </a:lnTo>
                  <a:lnTo>
                    <a:pt x="540" y="24"/>
                  </a:lnTo>
                  <a:lnTo>
                    <a:pt x="548" y="33"/>
                  </a:lnTo>
                  <a:lnTo>
                    <a:pt x="557" y="42"/>
                  </a:lnTo>
                  <a:lnTo>
                    <a:pt x="566" y="53"/>
                  </a:lnTo>
                  <a:lnTo>
                    <a:pt x="572" y="64"/>
                  </a:lnTo>
                  <a:lnTo>
                    <a:pt x="579" y="77"/>
                  </a:lnTo>
                  <a:lnTo>
                    <a:pt x="581" y="84"/>
                  </a:lnTo>
                  <a:lnTo>
                    <a:pt x="588" y="89"/>
                  </a:lnTo>
                  <a:lnTo>
                    <a:pt x="588" y="189"/>
                  </a:lnTo>
                  <a:lnTo>
                    <a:pt x="531" y="264"/>
                  </a:lnTo>
                  <a:lnTo>
                    <a:pt x="198" y="264"/>
                  </a:lnTo>
                  <a:lnTo>
                    <a:pt x="200" y="259"/>
                  </a:lnTo>
                  <a:lnTo>
                    <a:pt x="203" y="255"/>
                  </a:lnTo>
                  <a:lnTo>
                    <a:pt x="207" y="251"/>
                  </a:lnTo>
                  <a:lnTo>
                    <a:pt x="210" y="249"/>
                  </a:lnTo>
                  <a:lnTo>
                    <a:pt x="215" y="246"/>
                  </a:lnTo>
                  <a:lnTo>
                    <a:pt x="219" y="244"/>
                  </a:lnTo>
                  <a:lnTo>
                    <a:pt x="231" y="239"/>
                  </a:lnTo>
                  <a:lnTo>
                    <a:pt x="243" y="237"/>
                  </a:lnTo>
                  <a:lnTo>
                    <a:pt x="255" y="239"/>
                  </a:lnTo>
                  <a:lnTo>
                    <a:pt x="265" y="242"/>
                  </a:lnTo>
                  <a:lnTo>
                    <a:pt x="269" y="240"/>
                  </a:lnTo>
                  <a:lnTo>
                    <a:pt x="271" y="239"/>
                  </a:lnTo>
                  <a:lnTo>
                    <a:pt x="274" y="228"/>
                  </a:lnTo>
                  <a:lnTo>
                    <a:pt x="281" y="217"/>
                  </a:lnTo>
                  <a:lnTo>
                    <a:pt x="284" y="211"/>
                  </a:lnTo>
                  <a:lnTo>
                    <a:pt x="288" y="206"/>
                  </a:lnTo>
                  <a:lnTo>
                    <a:pt x="293" y="202"/>
                  </a:lnTo>
                  <a:lnTo>
                    <a:pt x="300" y="198"/>
                  </a:lnTo>
                  <a:lnTo>
                    <a:pt x="303" y="193"/>
                  </a:lnTo>
                  <a:lnTo>
                    <a:pt x="310" y="191"/>
                  </a:lnTo>
                  <a:lnTo>
                    <a:pt x="315" y="189"/>
                  </a:lnTo>
                  <a:lnTo>
                    <a:pt x="322" y="189"/>
                  </a:lnTo>
                  <a:lnTo>
                    <a:pt x="324" y="191"/>
                  </a:lnTo>
                  <a:lnTo>
                    <a:pt x="327" y="193"/>
                  </a:lnTo>
                  <a:lnTo>
                    <a:pt x="327" y="208"/>
                  </a:lnTo>
                  <a:lnTo>
                    <a:pt x="322" y="219"/>
                  </a:lnTo>
                  <a:lnTo>
                    <a:pt x="319" y="229"/>
                  </a:lnTo>
                  <a:lnTo>
                    <a:pt x="319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1" y="246"/>
                  </a:lnTo>
                  <a:lnTo>
                    <a:pt x="338" y="248"/>
                  </a:lnTo>
                  <a:lnTo>
                    <a:pt x="343" y="248"/>
                  </a:lnTo>
                  <a:lnTo>
                    <a:pt x="350" y="246"/>
                  </a:lnTo>
                  <a:lnTo>
                    <a:pt x="355" y="244"/>
                  </a:lnTo>
                  <a:lnTo>
                    <a:pt x="362" y="240"/>
                  </a:lnTo>
                  <a:lnTo>
                    <a:pt x="365" y="235"/>
                  </a:lnTo>
                  <a:lnTo>
                    <a:pt x="362" y="224"/>
                  </a:lnTo>
                  <a:lnTo>
                    <a:pt x="360" y="215"/>
                  </a:lnTo>
                  <a:lnTo>
                    <a:pt x="358" y="208"/>
                  </a:lnTo>
                  <a:lnTo>
                    <a:pt x="358" y="198"/>
                  </a:lnTo>
                  <a:lnTo>
                    <a:pt x="362" y="184"/>
                  </a:lnTo>
                  <a:lnTo>
                    <a:pt x="365" y="164"/>
                  </a:lnTo>
                  <a:lnTo>
                    <a:pt x="374" y="153"/>
                  </a:lnTo>
                  <a:lnTo>
                    <a:pt x="383" y="142"/>
                  </a:lnTo>
                  <a:lnTo>
                    <a:pt x="388" y="137"/>
                  </a:lnTo>
                  <a:lnTo>
                    <a:pt x="393" y="133"/>
                  </a:lnTo>
                  <a:lnTo>
                    <a:pt x="400" y="131"/>
                  </a:lnTo>
                  <a:lnTo>
                    <a:pt x="407" y="129"/>
                  </a:lnTo>
                  <a:lnTo>
                    <a:pt x="410" y="126"/>
                  </a:lnTo>
                  <a:lnTo>
                    <a:pt x="415" y="124"/>
                  </a:lnTo>
                  <a:lnTo>
                    <a:pt x="419" y="128"/>
                  </a:lnTo>
                  <a:lnTo>
                    <a:pt x="421" y="133"/>
                  </a:lnTo>
                  <a:lnTo>
                    <a:pt x="421" y="138"/>
                  </a:lnTo>
                  <a:lnTo>
                    <a:pt x="419" y="148"/>
                  </a:lnTo>
                  <a:lnTo>
                    <a:pt x="415" y="157"/>
                  </a:lnTo>
                  <a:lnTo>
                    <a:pt x="412" y="168"/>
                  </a:lnTo>
                  <a:lnTo>
                    <a:pt x="412" y="180"/>
                  </a:lnTo>
                  <a:lnTo>
                    <a:pt x="419" y="195"/>
                  </a:lnTo>
                  <a:lnTo>
                    <a:pt x="428" y="206"/>
                  </a:lnTo>
                  <a:lnTo>
                    <a:pt x="433" y="211"/>
                  </a:lnTo>
                  <a:lnTo>
                    <a:pt x="440" y="215"/>
                  </a:lnTo>
                  <a:lnTo>
                    <a:pt x="446" y="219"/>
                  </a:lnTo>
                  <a:lnTo>
                    <a:pt x="455" y="220"/>
                  </a:lnTo>
                  <a:lnTo>
                    <a:pt x="465" y="222"/>
                  </a:lnTo>
                  <a:lnTo>
                    <a:pt x="478" y="222"/>
                  </a:lnTo>
                  <a:lnTo>
                    <a:pt x="488" y="220"/>
                  </a:lnTo>
                  <a:lnTo>
                    <a:pt x="500" y="219"/>
                  </a:lnTo>
                  <a:lnTo>
                    <a:pt x="507" y="215"/>
                  </a:lnTo>
                  <a:lnTo>
                    <a:pt x="517" y="206"/>
                  </a:lnTo>
                  <a:lnTo>
                    <a:pt x="526" y="197"/>
                  </a:lnTo>
                  <a:lnTo>
                    <a:pt x="531" y="184"/>
                  </a:lnTo>
                  <a:lnTo>
                    <a:pt x="536" y="173"/>
                  </a:lnTo>
                  <a:lnTo>
                    <a:pt x="538" y="160"/>
                  </a:lnTo>
                  <a:lnTo>
                    <a:pt x="540" y="146"/>
                  </a:lnTo>
                  <a:lnTo>
                    <a:pt x="538" y="133"/>
                  </a:lnTo>
                  <a:lnTo>
                    <a:pt x="536" y="120"/>
                  </a:lnTo>
                  <a:lnTo>
                    <a:pt x="533" y="109"/>
                  </a:lnTo>
                  <a:lnTo>
                    <a:pt x="528" y="97"/>
                  </a:lnTo>
                  <a:lnTo>
                    <a:pt x="521" y="87"/>
                  </a:lnTo>
                  <a:lnTo>
                    <a:pt x="512" y="78"/>
                  </a:lnTo>
                  <a:lnTo>
                    <a:pt x="503" y="73"/>
                  </a:lnTo>
                  <a:lnTo>
                    <a:pt x="493" y="67"/>
                  </a:lnTo>
                  <a:lnTo>
                    <a:pt x="483" y="66"/>
                  </a:lnTo>
                  <a:lnTo>
                    <a:pt x="469" y="66"/>
                  </a:lnTo>
                  <a:lnTo>
                    <a:pt x="464" y="66"/>
                  </a:lnTo>
                  <a:lnTo>
                    <a:pt x="455" y="66"/>
                  </a:lnTo>
                  <a:lnTo>
                    <a:pt x="443" y="71"/>
                  </a:lnTo>
                  <a:lnTo>
                    <a:pt x="424" y="80"/>
                  </a:lnTo>
                  <a:lnTo>
                    <a:pt x="365" y="120"/>
                  </a:lnTo>
                  <a:lnTo>
                    <a:pt x="300" y="166"/>
                  </a:lnTo>
                  <a:lnTo>
                    <a:pt x="233" y="211"/>
                  </a:lnTo>
                  <a:lnTo>
                    <a:pt x="172" y="253"/>
                  </a:lnTo>
                  <a:lnTo>
                    <a:pt x="160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82" name="Freeform 49"/>
            <p:cNvSpPr>
              <a:spLocks/>
            </p:cNvSpPr>
            <p:nvPr/>
          </p:nvSpPr>
          <p:spPr bwMode="auto">
            <a:xfrm rot="-5400000">
              <a:off x="473" y="4371"/>
              <a:ext cx="339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0" y="0"/>
                  </a:moveTo>
                  <a:lnTo>
                    <a:pt x="39" y="0"/>
                  </a:lnTo>
                  <a:lnTo>
                    <a:pt x="0" y="53"/>
                  </a:lnTo>
                  <a:lnTo>
                    <a:pt x="0" y="262"/>
                  </a:lnTo>
                  <a:lnTo>
                    <a:pt x="8" y="255"/>
                  </a:lnTo>
                  <a:lnTo>
                    <a:pt x="15" y="248"/>
                  </a:lnTo>
                  <a:lnTo>
                    <a:pt x="19" y="246"/>
                  </a:lnTo>
                  <a:lnTo>
                    <a:pt x="22" y="244"/>
                  </a:lnTo>
                  <a:lnTo>
                    <a:pt x="26" y="242"/>
                  </a:lnTo>
                  <a:lnTo>
                    <a:pt x="31" y="242"/>
                  </a:lnTo>
                  <a:lnTo>
                    <a:pt x="43" y="246"/>
                  </a:lnTo>
                  <a:lnTo>
                    <a:pt x="62" y="253"/>
                  </a:lnTo>
                  <a:lnTo>
                    <a:pt x="81" y="257"/>
                  </a:lnTo>
                  <a:lnTo>
                    <a:pt x="107" y="260"/>
                  </a:lnTo>
                  <a:lnTo>
                    <a:pt x="132" y="262"/>
                  </a:lnTo>
                  <a:lnTo>
                    <a:pt x="150" y="262"/>
                  </a:lnTo>
                  <a:lnTo>
                    <a:pt x="174" y="253"/>
                  </a:lnTo>
                  <a:lnTo>
                    <a:pt x="193" y="246"/>
                  </a:lnTo>
                  <a:lnTo>
                    <a:pt x="210" y="242"/>
                  </a:lnTo>
                  <a:lnTo>
                    <a:pt x="236" y="242"/>
                  </a:lnTo>
                  <a:lnTo>
                    <a:pt x="257" y="244"/>
                  </a:lnTo>
                  <a:lnTo>
                    <a:pt x="281" y="249"/>
                  </a:lnTo>
                  <a:lnTo>
                    <a:pt x="295" y="255"/>
                  </a:lnTo>
                  <a:lnTo>
                    <a:pt x="307" y="258"/>
                  </a:lnTo>
                  <a:lnTo>
                    <a:pt x="310" y="255"/>
                  </a:lnTo>
                  <a:lnTo>
                    <a:pt x="314" y="253"/>
                  </a:lnTo>
                  <a:lnTo>
                    <a:pt x="315" y="249"/>
                  </a:lnTo>
                  <a:lnTo>
                    <a:pt x="315" y="248"/>
                  </a:lnTo>
                  <a:lnTo>
                    <a:pt x="308" y="231"/>
                  </a:lnTo>
                  <a:lnTo>
                    <a:pt x="303" y="220"/>
                  </a:lnTo>
                  <a:lnTo>
                    <a:pt x="298" y="213"/>
                  </a:lnTo>
                  <a:lnTo>
                    <a:pt x="291" y="202"/>
                  </a:lnTo>
                  <a:lnTo>
                    <a:pt x="286" y="195"/>
                  </a:lnTo>
                  <a:lnTo>
                    <a:pt x="279" y="189"/>
                  </a:lnTo>
                  <a:lnTo>
                    <a:pt x="272" y="186"/>
                  </a:lnTo>
                  <a:lnTo>
                    <a:pt x="264" y="182"/>
                  </a:lnTo>
                  <a:lnTo>
                    <a:pt x="255" y="178"/>
                  </a:lnTo>
                  <a:lnTo>
                    <a:pt x="246" y="177"/>
                  </a:lnTo>
                  <a:lnTo>
                    <a:pt x="236" y="175"/>
                  </a:lnTo>
                  <a:lnTo>
                    <a:pt x="226" y="175"/>
                  </a:lnTo>
                  <a:lnTo>
                    <a:pt x="222" y="173"/>
                  </a:lnTo>
                  <a:lnTo>
                    <a:pt x="220" y="173"/>
                  </a:lnTo>
                  <a:lnTo>
                    <a:pt x="219" y="162"/>
                  </a:lnTo>
                  <a:lnTo>
                    <a:pt x="215" y="144"/>
                  </a:lnTo>
                  <a:lnTo>
                    <a:pt x="210" y="133"/>
                  </a:lnTo>
                  <a:lnTo>
                    <a:pt x="205" y="124"/>
                  </a:lnTo>
                  <a:lnTo>
                    <a:pt x="196" y="113"/>
                  </a:lnTo>
                  <a:lnTo>
                    <a:pt x="186" y="106"/>
                  </a:lnTo>
                  <a:lnTo>
                    <a:pt x="177" y="100"/>
                  </a:lnTo>
                  <a:lnTo>
                    <a:pt x="172" y="98"/>
                  </a:lnTo>
                  <a:lnTo>
                    <a:pt x="167" y="96"/>
                  </a:lnTo>
                  <a:lnTo>
                    <a:pt x="162" y="96"/>
                  </a:lnTo>
                  <a:lnTo>
                    <a:pt x="158" y="96"/>
                  </a:lnTo>
                  <a:lnTo>
                    <a:pt x="157" y="100"/>
                  </a:lnTo>
                  <a:lnTo>
                    <a:pt x="155" y="104"/>
                  </a:lnTo>
                  <a:lnTo>
                    <a:pt x="155" y="109"/>
                  </a:lnTo>
                  <a:lnTo>
                    <a:pt x="155" y="113"/>
                  </a:lnTo>
                  <a:lnTo>
                    <a:pt x="157" y="118"/>
                  </a:lnTo>
                  <a:lnTo>
                    <a:pt x="164" y="129"/>
                  </a:lnTo>
                  <a:lnTo>
                    <a:pt x="167" y="138"/>
                  </a:lnTo>
                  <a:lnTo>
                    <a:pt x="167" y="147"/>
                  </a:lnTo>
                  <a:lnTo>
                    <a:pt x="167" y="155"/>
                  </a:lnTo>
                  <a:lnTo>
                    <a:pt x="167" y="164"/>
                  </a:lnTo>
                  <a:lnTo>
                    <a:pt x="165" y="169"/>
                  </a:lnTo>
                  <a:lnTo>
                    <a:pt x="162" y="175"/>
                  </a:lnTo>
                  <a:lnTo>
                    <a:pt x="158" y="180"/>
                  </a:lnTo>
                  <a:lnTo>
                    <a:pt x="155" y="184"/>
                  </a:lnTo>
                  <a:lnTo>
                    <a:pt x="150" y="187"/>
                  </a:lnTo>
                  <a:lnTo>
                    <a:pt x="139" y="193"/>
                  </a:lnTo>
                  <a:lnTo>
                    <a:pt x="127" y="197"/>
                  </a:lnTo>
                  <a:lnTo>
                    <a:pt x="117" y="197"/>
                  </a:lnTo>
                  <a:lnTo>
                    <a:pt x="107" y="198"/>
                  </a:lnTo>
                  <a:lnTo>
                    <a:pt x="93" y="197"/>
                  </a:lnTo>
                  <a:lnTo>
                    <a:pt x="84" y="197"/>
                  </a:lnTo>
                  <a:lnTo>
                    <a:pt x="77" y="193"/>
                  </a:lnTo>
                  <a:lnTo>
                    <a:pt x="67" y="189"/>
                  </a:lnTo>
                  <a:lnTo>
                    <a:pt x="60" y="180"/>
                  </a:lnTo>
                  <a:lnTo>
                    <a:pt x="51" y="171"/>
                  </a:lnTo>
                  <a:lnTo>
                    <a:pt x="44" y="158"/>
                  </a:lnTo>
                  <a:lnTo>
                    <a:pt x="41" y="146"/>
                  </a:lnTo>
                  <a:lnTo>
                    <a:pt x="38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39" y="102"/>
                  </a:lnTo>
                  <a:lnTo>
                    <a:pt x="44" y="86"/>
                  </a:lnTo>
                  <a:lnTo>
                    <a:pt x="51" y="73"/>
                  </a:lnTo>
                  <a:lnTo>
                    <a:pt x="60" y="62"/>
                  </a:lnTo>
                  <a:lnTo>
                    <a:pt x="69" y="53"/>
                  </a:lnTo>
                  <a:lnTo>
                    <a:pt x="79" y="46"/>
                  </a:lnTo>
                  <a:lnTo>
                    <a:pt x="91" y="42"/>
                  </a:lnTo>
                  <a:lnTo>
                    <a:pt x="108" y="42"/>
                  </a:lnTo>
                  <a:lnTo>
                    <a:pt x="124" y="44"/>
                  </a:lnTo>
                  <a:lnTo>
                    <a:pt x="141" y="49"/>
                  </a:lnTo>
                  <a:lnTo>
                    <a:pt x="148" y="51"/>
                  </a:lnTo>
                  <a:lnTo>
                    <a:pt x="153" y="55"/>
                  </a:lnTo>
                  <a:lnTo>
                    <a:pt x="164" y="62"/>
                  </a:lnTo>
                  <a:lnTo>
                    <a:pt x="200" y="87"/>
                  </a:lnTo>
                  <a:lnTo>
                    <a:pt x="239" y="116"/>
                  </a:lnTo>
                  <a:lnTo>
                    <a:pt x="281" y="146"/>
                  </a:lnTo>
                  <a:lnTo>
                    <a:pt x="322" y="177"/>
                  </a:lnTo>
                  <a:lnTo>
                    <a:pt x="364" y="204"/>
                  </a:lnTo>
                  <a:lnTo>
                    <a:pt x="402" y="228"/>
                  </a:lnTo>
                  <a:lnTo>
                    <a:pt x="421" y="237"/>
                  </a:lnTo>
                  <a:lnTo>
                    <a:pt x="438" y="246"/>
                  </a:lnTo>
                  <a:lnTo>
                    <a:pt x="455" y="251"/>
                  </a:lnTo>
                  <a:lnTo>
                    <a:pt x="469" y="257"/>
                  </a:lnTo>
                  <a:lnTo>
                    <a:pt x="488" y="257"/>
                  </a:lnTo>
                  <a:lnTo>
                    <a:pt x="507" y="255"/>
                  </a:lnTo>
                  <a:lnTo>
                    <a:pt x="519" y="251"/>
                  </a:lnTo>
                  <a:lnTo>
                    <a:pt x="529" y="246"/>
                  </a:lnTo>
                  <a:lnTo>
                    <a:pt x="540" y="238"/>
                  </a:lnTo>
                  <a:lnTo>
                    <a:pt x="548" y="231"/>
                  </a:lnTo>
                  <a:lnTo>
                    <a:pt x="557" y="220"/>
                  </a:lnTo>
                  <a:lnTo>
                    <a:pt x="566" y="209"/>
                  </a:lnTo>
                  <a:lnTo>
                    <a:pt x="572" y="198"/>
                  </a:lnTo>
                  <a:lnTo>
                    <a:pt x="579" y="187"/>
                  </a:lnTo>
                  <a:lnTo>
                    <a:pt x="581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1" y="0"/>
                  </a:lnTo>
                  <a:lnTo>
                    <a:pt x="198" y="0"/>
                  </a:lnTo>
                  <a:lnTo>
                    <a:pt x="200" y="4"/>
                  </a:lnTo>
                  <a:lnTo>
                    <a:pt x="203" y="9"/>
                  </a:lnTo>
                  <a:lnTo>
                    <a:pt x="207" y="13"/>
                  </a:lnTo>
                  <a:lnTo>
                    <a:pt x="210" y="15"/>
                  </a:lnTo>
                  <a:lnTo>
                    <a:pt x="215" y="16"/>
                  </a:lnTo>
                  <a:lnTo>
                    <a:pt x="219" y="18"/>
                  </a:lnTo>
                  <a:lnTo>
                    <a:pt x="231" y="24"/>
                  </a:lnTo>
                  <a:lnTo>
                    <a:pt x="243" y="25"/>
                  </a:lnTo>
                  <a:lnTo>
                    <a:pt x="255" y="24"/>
                  </a:lnTo>
                  <a:lnTo>
                    <a:pt x="265" y="22"/>
                  </a:lnTo>
                  <a:lnTo>
                    <a:pt x="269" y="24"/>
                  </a:lnTo>
                  <a:lnTo>
                    <a:pt x="271" y="25"/>
                  </a:lnTo>
                  <a:lnTo>
                    <a:pt x="274" y="36"/>
                  </a:lnTo>
                  <a:lnTo>
                    <a:pt x="281" y="47"/>
                  </a:lnTo>
                  <a:lnTo>
                    <a:pt x="284" y="53"/>
                  </a:lnTo>
                  <a:lnTo>
                    <a:pt x="288" y="56"/>
                  </a:lnTo>
                  <a:lnTo>
                    <a:pt x="293" y="62"/>
                  </a:lnTo>
                  <a:lnTo>
                    <a:pt x="300" y="66"/>
                  </a:lnTo>
                  <a:lnTo>
                    <a:pt x="303" y="69"/>
                  </a:lnTo>
                  <a:lnTo>
                    <a:pt x="310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4" y="71"/>
                  </a:lnTo>
                  <a:lnTo>
                    <a:pt x="327" y="69"/>
                  </a:lnTo>
                  <a:lnTo>
                    <a:pt x="327" y="56"/>
                  </a:lnTo>
                  <a:lnTo>
                    <a:pt x="322" y="44"/>
                  </a:lnTo>
                  <a:lnTo>
                    <a:pt x="319" y="33"/>
                  </a:lnTo>
                  <a:lnTo>
                    <a:pt x="319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1" y="18"/>
                  </a:lnTo>
                  <a:lnTo>
                    <a:pt x="338" y="16"/>
                  </a:lnTo>
                  <a:lnTo>
                    <a:pt x="343" y="16"/>
                  </a:lnTo>
                  <a:lnTo>
                    <a:pt x="350" y="18"/>
                  </a:lnTo>
                  <a:lnTo>
                    <a:pt x="355" y="20"/>
                  </a:lnTo>
                  <a:lnTo>
                    <a:pt x="362" y="24"/>
                  </a:lnTo>
                  <a:lnTo>
                    <a:pt x="365" y="29"/>
                  </a:lnTo>
                  <a:lnTo>
                    <a:pt x="362" y="38"/>
                  </a:lnTo>
                  <a:lnTo>
                    <a:pt x="360" y="47"/>
                  </a:lnTo>
                  <a:lnTo>
                    <a:pt x="358" y="55"/>
                  </a:lnTo>
                  <a:lnTo>
                    <a:pt x="358" y="64"/>
                  </a:lnTo>
                  <a:lnTo>
                    <a:pt x="362" y="80"/>
                  </a:lnTo>
                  <a:lnTo>
                    <a:pt x="365" y="100"/>
                  </a:lnTo>
                  <a:lnTo>
                    <a:pt x="374" y="111"/>
                  </a:lnTo>
                  <a:lnTo>
                    <a:pt x="383" y="122"/>
                  </a:lnTo>
                  <a:lnTo>
                    <a:pt x="388" y="127"/>
                  </a:lnTo>
                  <a:lnTo>
                    <a:pt x="393" y="131"/>
                  </a:lnTo>
                  <a:lnTo>
                    <a:pt x="400" y="133"/>
                  </a:lnTo>
                  <a:lnTo>
                    <a:pt x="407" y="133"/>
                  </a:lnTo>
                  <a:lnTo>
                    <a:pt x="410" y="137"/>
                  </a:lnTo>
                  <a:lnTo>
                    <a:pt x="415" y="138"/>
                  </a:lnTo>
                  <a:lnTo>
                    <a:pt x="417" y="137"/>
                  </a:lnTo>
                  <a:lnTo>
                    <a:pt x="419" y="137"/>
                  </a:lnTo>
                  <a:lnTo>
                    <a:pt x="421" y="133"/>
                  </a:lnTo>
                  <a:lnTo>
                    <a:pt x="421" y="131"/>
                  </a:lnTo>
                  <a:lnTo>
                    <a:pt x="421" y="124"/>
                  </a:lnTo>
                  <a:lnTo>
                    <a:pt x="419" y="116"/>
                  </a:lnTo>
                  <a:lnTo>
                    <a:pt x="415" y="107"/>
                  </a:lnTo>
                  <a:lnTo>
                    <a:pt x="412" y="96"/>
                  </a:lnTo>
                  <a:lnTo>
                    <a:pt x="412" y="82"/>
                  </a:lnTo>
                  <a:lnTo>
                    <a:pt x="419" y="67"/>
                  </a:lnTo>
                  <a:lnTo>
                    <a:pt x="428" y="56"/>
                  </a:lnTo>
                  <a:lnTo>
                    <a:pt x="433" y="53"/>
                  </a:lnTo>
                  <a:lnTo>
                    <a:pt x="440" y="47"/>
                  </a:lnTo>
                  <a:lnTo>
                    <a:pt x="446" y="46"/>
                  </a:lnTo>
                  <a:lnTo>
                    <a:pt x="455" y="42"/>
                  </a:lnTo>
                  <a:lnTo>
                    <a:pt x="465" y="40"/>
                  </a:lnTo>
                  <a:lnTo>
                    <a:pt x="478" y="40"/>
                  </a:lnTo>
                  <a:lnTo>
                    <a:pt x="488" y="42"/>
                  </a:lnTo>
                  <a:lnTo>
                    <a:pt x="500" y="46"/>
                  </a:lnTo>
                  <a:lnTo>
                    <a:pt x="507" y="49"/>
                  </a:lnTo>
                  <a:lnTo>
                    <a:pt x="517" y="56"/>
                  </a:lnTo>
                  <a:lnTo>
                    <a:pt x="526" y="67"/>
                  </a:lnTo>
                  <a:lnTo>
                    <a:pt x="531" y="78"/>
                  </a:lnTo>
                  <a:lnTo>
                    <a:pt x="536" y="91"/>
                  </a:lnTo>
                  <a:lnTo>
                    <a:pt x="538" y="104"/>
                  </a:lnTo>
                  <a:lnTo>
                    <a:pt x="540" y="116"/>
                  </a:lnTo>
                  <a:lnTo>
                    <a:pt x="538" y="129"/>
                  </a:lnTo>
                  <a:lnTo>
                    <a:pt x="536" y="142"/>
                  </a:lnTo>
                  <a:lnTo>
                    <a:pt x="533" y="155"/>
                  </a:lnTo>
                  <a:lnTo>
                    <a:pt x="528" y="166"/>
                  </a:lnTo>
                  <a:lnTo>
                    <a:pt x="521" y="175"/>
                  </a:lnTo>
                  <a:lnTo>
                    <a:pt x="512" y="184"/>
                  </a:lnTo>
                  <a:lnTo>
                    <a:pt x="503" y="191"/>
                  </a:lnTo>
                  <a:lnTo>
                    <a:pt x="493" y="195"/>
                  </a:lnTo>
                  <a:lnTo>
                    <a:pt x="483" y="198"/>
                  </a:lnTo>
                  <a:lnTo>
                    <a:pt x="469" y="198"/>
                  </a:lnTo>
                  <a:lnTo>
                    <a:pt x="464" y="198"/>
                  </a:lnTo>
                  <a:lnTo>
                    <a:pt x="455" y="197"/>
                  </a:lnTo>
                  <a:lnTo>
                    <a:pt x="443" y="193"/>
                  </a:lnTo>
                  <a:lnTo>
                    <a:pt x="424" y="184"/>
                  </a:lnTo>
                  <a:lnTo>
                    <a:pt x="365" y="142"/>
                  </a:lnTo>
                  <a:lnTo>
                    <a:pt x="300" y="96"/>
                  </a:lnTo>
                  <a:lnTo>
                    <a:pt x="233" y="53"/>
                  </a:lnTo>
                  <a:lnTo>
                    <a:pt x="172" y="9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83" name="Freeform 50"/>
            <p:cNvSpPr>
              <a:spLocks/>
            </p:cNvSpPr>
            <p:nvPr/>
          </p:nvSpPr>
          <p:spPr bwMode="auto">
            <a:xfrm rot="-5400000">
              <a:off x="472" y="4031"/>
              <a:ext cx="341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7" y="0"/>
                  </a:lnTo>
                  <a:lnTo>
                    <a:pt x="588" y="51"/>
                  </a:lnTo>
                  <a:lnTo>
                    <a:pt x="588" y="260"/>
                  </a:lnTo>
                  <a:lnTo>
                    <a:pt x="580" y="255"/>
                  </a:lnTo>
                  <a:lnTo>
                    <a:pt x="573" y="247"/>
                  </a:lnTo>
                  <a:lnTo>
                    <a:pt x="569" y="246"/>
                  </a:lnTo>
                  <a:lnTo>
                    <a:pt x="566" y="242"/>
                  </a:lnTo>
                  <a:lnTo>
                    <a:pt x="562" y="242"/>
                  </a:lnTo>
                  <a:lnTo>
                    <a:pt x="557" y="240"/>
                  </a:lnTo>
                  <a:lnTo>
                    <a:pt x="545" y="246"/>
                  </a:lnTo>
                  <a:lnTo>
                    <a:pt x="524" y="253"/>
                  </a:lnTo>
                  <a:lnTo>
                    <a:pt x="505" y="256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6" y="260"/>
                  </a:lnTo>
                  <a:lnTo>
                    <a:pt x="412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0"/>
                  </a:lnTo>
                  <a:lnTo>
                    <a:pt x="331" y="244"/>
                  </a:lnTo>
                  <a:lnTo>
                    <a:pt x="307" y="247"/>
                  </a:lnTo>
                  <a:lnTo>
                    <a:pt x="293" y="255"/>
                  </a:lnTo>
                  <a:lnTo>
                    <a:pt x="281" y="256"/>
                  </a:lnTo>
                  <a:lnTo>
                    <a:pt x="276" y="255"/>
                  </a:lnTo>
                  <a:lnTo>
                    <a:pt x="274" y="251"/>
                  </a:lnTo>
                  <a:lnTo>
                    <a:pt x="273" y="249"/>
                  </a:lnTo>
                  <a:lnTo>
                    <a:pt x="273" y="247"/>
                  </a:lnTo>
                  <a:lnTo>
                    <a:pt x="278" y="229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0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4" y="185"/>
                  </a:lnTo>
                  <a:lnTo>
                    <a:pt x="323" y="182"/>
                  </a:lnTo>
                  <a:lnTo>
                    <a:pt x="331" y="178"/>
                  </a:lnTo>
                  <a:lnTo>
                    <a:pt x="342" y="176"/>
                  </a:lnTo>
                  <a:lnTo>
                    <a:pt x="352" y="175"/>
                  </a:lnTo>
                  <a:lnTo>
                    <a:pt x="362" y="176"/>
                  </a:lnTo>
                  <a:lnTo>
                    <a:pt x="366" y="171"/>
                  </a:lnTo>
                  <a:lnTo>
                    <a:pt x="367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3" y="122"/>
                  </a:lnTo>
                  <a:lnTo>
                    <a:pt x="390" y="113"/>
                  </a:lnTo>
                  <a:lnTo>
                    <a:pt x="402" y="104"/>
                  </a:lnTo>
                  <a:lnTo>
                    <a:pt x="409" y="100"/>
                  </a:lnTo>
                  <a:lnTo>
                    <a:pt x="416" y="96"/>
                  </a:lnTo>
                  <a:lnTo>
                    <a:pt x="421" y="96"/>
                  </a:lnTo>
                  <a:lnTo>
                    <a:pt x="426" y="94"/>
                  </a:lnTo>
                  <a:lnTo>
                    <a:pt x="428" y="96"/>
                  </a:lnTo>
                  <a:lnTo>
                    <a:pt x="431" y="98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1"/>
                  </a:lnTo>
                  <a:lnTo>
                    <a:pt x="430" y="118"/>
                  </a:lnTo>
                  <a:lnTo>
                    <a:pt x="424" y="127"/>
                  </a:lnTo>
                  <a:lnTo>
                    <a:pt x="421" y="136"/>
                  </a:lnTo>
                  <a:lnTo>
                    <a:pt x="419" y="145"/>
                  </a:lnTo>
                  <a:lnTo>
                    <a:pt x="419" y="155"/>
                  </a:lnTo>
                  <a:lnTo>
                    <a:pt x="421" y="162"/>
                  </a:lnTo>
                  <a:lnTo>
                    <a:pt x="423" y="169"/>
                  </a:lnTo>
                  <a:lnTo>
                    <a:pt x="424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6" y="187"/>
                  </a:lnTo>
                  <a:lnTo>
                    <a:pt x="447" y="193"/>
                  </a:lnTo>
                  <a:lnTo>
                    <a:pt x="459" y="195"/>
                  </a:lnTo>
                  <a:lnTo>
                    <a:pt x="471" y="196"/>
                  </a:lnTo>
                  <a:lnTo>
                    <a:pt x="481" y="196"/>
                  </a:lnTo>
                  <a:lnTo>
                    <a:pt x="495" y="196"/>
                  </a:lnTo>
                  <a:lnTo>
                    <a:pt x="502" y="196"/>
                  </a:lnTo>
                  <a:lnTo>
                    <a:pt x="511" y="193"/>
                  </a:lnTo>
                  <a:lnTo>
                    <a:pt x="519" y="187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7" y="145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9" y="102"/>
                  </a:lnTo>
                  <a:lnTo>
                    <a:pt x="542" y="85"/>
                  </a:lnTo>
                  <a:lnTo>
                    <a:pt x="535" y="71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5"/>
                  </a:lnTo>
                  <a:lnTo>
                    <a:pt x="497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7" y="47"/>
                  </a:lnTo>
                  <a:lnTo>
                    <a:pt x="438" y="51"/>
                  </a:lnTo>
                  <a:lnTo>
                    <a:pt x="433" y="54"/>
                  </a:lnTo>
                  <a:lnTo>
                    <a:pt x="424" y="62"/>
                  </a:lnTo>
                  <a:lnTo>
                    <a:pt x="388" y="87"/>
                  </a:lnTo>
                  <a:lnTo>
                    <a:pt x="348" y="116"/>
                  </a:lnTo>
                  <a:lnTo>
                    <a:pt x="307" y="145"/>
                  </a:lnTo>
                  <a:lnTo>
                    <a:pt x="266" y="176"/>
                  </a:lnTo>
                  <a:lnTo>
                    <a:pt x="224" y="204"/>
                  </a:lnTo>
                  <a:lnTo>
                    <a:pt x="185" y="227"/>
                  </a:lnTo>
                  <a:lnTo>
                    <a:pt x="167" y="236"/>
                  </a:lnTo>
                  <a:lnTo>
                    <a:pt x="150" y="246"/>
                  </a:lnTo>
                  <a:lnTo>
                    <a:pt x="133" y="251"/>
                  </a:lnTo>
                  <a:lnTo>
                    <a:pt x="117" y="256"/>
                  </a:lnTo>
                  <a:lnTo>
                    <a:pt x="98" y="256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40" y="229"/>
                  </a:lnTo>
                  <a:lnTo>
                    <a:pt x="29" y="220"/>
                  </a:lnTo>
                  <a:lnTo>
                    <a:pt x="22" y="209"/>
                  </a:lnTo>
                  <a:lnTo>
                    <a:pt x="14" y="198"/>
                  </a:lnTo>
                  <a:lnTo>
                    <a:pt x="9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88" y="0"/>
                  </a:lnTo>
                  <a:lnTo>
                    <a:pt x="388" y="3"/>
                  </a:lnTo>
                  <a:lnTo>
                    <a:pt x="385" y="7"/>
                  </a:lnTo>
                  <a:lnTo>
                    <a:pt x="380" y="13"/>
                  </a:lnTo>
                  <a:lnTo>
                    <a:pt x="376" y="14"/>
                  </a:lnTo>
                  <a:lnTo>
                    <a:pt x="373" y="16"/>
                  </a:lnTo>
                  <a:lnTo>
                    <a:pt x="369" y="18"/>
                  </a:lnTo>
                  <a:lnTo>
                    <a:pt x="355" y="22"/>
                  </a:lnTo>
                  <a:lnTo>
                    <a:pt x="343" y="23"/>
                  </a:lnTo>
                  <a:lnTo>
                    <a:pt x="333" y="23"/>
                  </a:lnTo>
                  <a:lnTo>
                    <a:pt x="321" y="20"/>
                  </a:lnTo>
                  <a:lnTo>
                    <a:pt x="319" y="23"/>
                  </a:lnTo>
                  <a:lnTo>
                    <a:pt x="316" y="23"/>
                  </a:lnTo>
                  <a:lnTo>
                    <a:pt x="312" y="34"/>
                  </a:lnTo>
                  <a:lnTo>
                    <a:pt x="307" y="47"/>
                  </a:lnTo>
                  <a:lnTo>
                    <a:pt x="304" y="53"/>
                  </a:lnTo>
                  <a:lnTo>
                    <a:pt x="298" y="56"/>
                  </a:lnTo>
                  <a:lnTo>
                    <a:pt x="293" y="60"/>
                  </a:lnTo>
                  <a:lnTo>
                    <a:pt x="288" y="64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4"/>
                  </a:lnTo>
                  <a:lnTo>
                    <a:pt x="266" y="74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4"/>
                  </a:lnTo>
                  <a:lnTo>
                    <a:pt x="266" y="44"/>
                  </a:lnTo>
                  <a:lnTo>
                    <a:pt x="269" y="31"/>
                  </a:lnTo>
                  <a:lnTo>
                    <a:pt x="269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6"/>
                  </a:lnTo>
                  <a:lnTo>
                    <a:pt x="250" y="14"/>
                  </a:lnTo>
                  <a:lnTo>
                    <a:pt x="243" y="14"/>
                  </a:lnTo>
                  <a:lnTo>
                    <a:pt x="238" y="16"/>
                  </a:lnTo>
                  <a:lnTo>
                    <a:pt x="231" y="20"/>
                  </a:lnTo>
                  <a:lnTo>
                    <a:pt x="226" y="23"/>
                  </a:lnTo>
                  <a:lnTo>
                    <a:pt x="221" y="27"/>
                  </a:lnTo>
                  <a:lnTo>
                    <a:pt x="224" y="38"/>
                  </a:lnTo>
                  <a:lnTo>
                    <a:pt x="228" y="47"/>
                  </a:lnTo>
                  <a:lnTo>
                    <a:pt x="228" y="54"/>
                  </a:lnTo>
                  <a:lnTo>
                    <a:pt x="228" y="62"/>
                  </a:lnTo>
                  <a:lnTo>
                    <a:pt x="226" y="78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4" y="122"/>
                  </a:lnTo>
                  <a:lnTo>
                    <a:pt x="198" y="125"/>
                  </a:lnTo>
                  <a:lnTo>
                    <a:pt x="193" y="129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6"/>
                  </a:lnTo>
                  <a:lnTo>
                    <a:pt x="172" y="136"/>
                  </a:lnTo>
                  <a:lnTo>
                    <a:pt x="169" y="136"/>
                  </a:lnTo>
                  <a:lnTo>
                    <a:pt x="167" y="135"/>
                  </a:lnTo>
                  <a:lnTo>
                    <a:pt x="167" y="133"/>
                  </a:lnTo>
                  <a:lnTo>
                    <a:pt x="166" y="131"/>
                  </a:lnTo>
                  <a:lnTo>
                    <a:pt x="166" y="124"/>
                  </a:lnTo>
                  <a:lnTo>
                    <a:pt x="169" y="114"/>
                  </a:lnTo>
                  <a:lnTo>
                    <a:pt x="172" y="105"/>
                  </a:lnTo>
                  <a:lnTo>
                    <a:pt x="174" y="94"/>
                  </a:lnTo>
                  <a:lnTo>
                    <a:pt x="176" y="82"/>
                  </a:lnTo>
                  <a:lnTo>
                    <a:pt x="167" y="67"/>
                  </a:lnTo>
                  <a:lnTo>
                    <a:pt x="160" y="56"/>
                  </a:lnTo>
                  <a:lnTo>
                    <a:pt x="155" y="51"/>
                  </a:lnTo>
                  <a:lnTo>
                    <a:pt x="148" y="47"/>
                  </a:lnTo>
                  <a:lnTo>
                    <a:pt x="141" y="44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8" y="44"/>
                  </a:lnTo>
                  <a:lnTo>
                    <a:pt x="79" y="47"/>
                  </a:lnTo>
                  <a:lnTo>
                    <a:pt x="71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48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0" y="142"/>
                  </a:lnTo>
                  <a:lnTo>
                    <a:pt x="55" y="153"/>
                  </a:lnTo>
                  <a:lnTo>
                    <a:pt x="59" y="165"/>
                  </a:lnTo>
                  <a:lnTo>
                    <a:pt x="66" y="175"/>
                  </a:lnTo>
                  <a:lnTo>
                    <a:pt x="74" y="184"/>
                  </a:lnTo>
                  <a:lnTo>
                    <a:pt x="83" y="189"/>
                  </a:lnTo>
                  <a:lnTo>
                    <a:pt x="93" y="195"/>
                  </a:lnTo>
                  <a:lnTo>
                    <a:pt x="103" y="196"/>
                  </a:lnTo>
                  <a:lnTo>
                    <a:pt x="117" y="196"/>
                  </a:lnTo>
                  <a:lnTo>
                    <a:pt x="122" y="198"/>
                  </a:lnTo>
                  <a:lnTo>
                    <a:pt x="131" y="196"/>
                  </a:lnTo>
                  <a:lnTo>
                    <a:pt x="143" y="191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8" y="96"/>
                  </a:lnTo>
                  <a:lnTo>
                    <a:pt x="354" y="51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  <p:sp>
          <p:nvSpPr>
            <p:cNvPr id="2084" name="Freeform 51"/>
            <p:cNvSpPr>
              <a:spLocks/>
            </p:cNvSpPr>
            <p:nvPr/>
          </p:nvSpPr>
          <p:spPr bwMode="auto">
            <a:xfrm rot="-5400000">
              <a:off x="339" y="4030"/>
              <a:ext cx="341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426" y="264"/>
                  </a:moveTo>
                  <a:lnTo>
                    <a:pt x="547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80" y="7"/>
                  </a:lnTo>
                  <a:lnTo>
                    <a:pt x="573" y="14"/>
                  </a:lnTo>
                  <a:lnTo>
                    <a:pt x="569" y="16"/>
                  </a:lnTo>
                  <a:lnTo>
                    <a:pt x="566" y="20"/>
                  </a:lnTo>
                  <a:lnTo>
                    <a:pt x="562" y="20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4" y="9"/>
                  </a:lnTo>
                  <a:lnTo>
                    <a:pt x="505" y="5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6" y="2"/>
                  </a:lnTo>
                  <a:lnTo>
                    <a:pt x="412" y="9"/>
                  </a:lnTo>
                  <a:lnTo>
                    <a:pt x="395" y="16"/>
                  </a:lnTo>
                  <a:lnTo>
                    <a:pt x="386" y="18"/>
                  </a:lnTo>
                  <a:lnTo>
                    <a:pt x="378" y="20"/>
                  </a:lnTo>
                  <a:lnTo>
                    <a:pt x="366" y="20"/>
                  </a:lnTo>
                  <a:lnTo>
                    <a:pt x="352" y="20"/>
                  </a:lnTo>
                  <a:lnTo>
                    <a:pt x="331" y="18"/>
                  </a:lnTo>
                  <a:lnTo>
                    <a:pt x="307" y="14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6" y="5"/>
                  </a:lnTo>
                  <a:lnTo>
                    <a:pt x="274" y="9"/>
                  </a:lnTo>
                  <a:lnTo>
                    <a:pt x="273" y="13"/>
                  </a:lnTo>
                  <a:lnTo>
                    <a:pt x="273" y="14"/>
                  </a:lnTo>
                  <a:lnTo>
                    <a:pt x="278" y="31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2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4" y="76"/>
                  </a:lnTo>
                  <a:lnTo>
                    <a:pt x="323" y="80"/>
                  </a:lnTo>
                  <a:lnTo>
                    <a:pt x="331" y="84"/>
                  </a:lnTo>
                  <a:lnTo>
                    <a:pt x="342" y="85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0"/>
                  </a:lnTo>
                  <a:lnTo>
                    <a:pt x="373" y="118"/>
                  </a:lnTo>
                  <a:lnTo>
                    <a:pt x="376" y="129"/>
                  </a:lnTo>
                  <a:lnTo>
                    <a:pt x="383" y="138"/>
                  </a:lnTo>
                  <a:lnTo>
                    <a:pt x="390" y="149"/>
                  </a:lnTo>
                  <a:lnTo>
                    <a:pt x="402" y="156"/>
                  </a:lnTo>
                  <a:lnTo>
                    <a:pt x="409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7"/>
                  </a:lnTo>
                  <a:lnTo>
                    <a:pt x="428" y="166"/>
                  </a:lnTo>
                  <a:lnTo>
                    <a:pt x="431" y="164"/>
                  </a:lnTo>
                  <a:lnTo>
                    <a:pt x="431" y="158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30" y="142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5"/>
                  </a:lnTo>
                  <a:lnTo>
                    <a:pt x="421" y="98"/>
                  </a:lnTo>
                  <a:lnTo>
                    <a:pt x="423" y="93"/>
                  </a:lnTo>
                  <a:lnTo>
                    <a:pt x="424" y="87"/>
                  </a:lnTo>
                  <a:lnTo>
                    <a:pt x="428" y="82"/>
                  </a:lnTo>
                  <a:lnTo>
                    <a:pt x="433" y="78"/>
                  </a:lnTo>
                  <a:lnTo>
                    <a:pt x="436" y="75"/>
                  </a:lnTo>
                  <a:lnTo>
                    <a:pt x="447" y="69"/>
                  </a:lnTo>
                  <a:lnTo>
                    <a:pt x="459" y="67"/>
                  </a:lnTo>
                  <a:lnTo>
                    <a:pt x="471" y="65"/>
                  </a:lnTo>
                  <a:lnTo>
                    <a:pt x="481" y="65"/>
                  </a:lnTo>
                  <a:lnTo>
                    <a:pt x="495" y="65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4"/>
                  </a:lnTo>
                  <a:lnTo>
                    <a:pt x="547" y="116"/>
                  </a:lnTo>
                  <a:lnTo>
                    <a:pt x="549" y="129"/>
                  </a:lnTo>
                  <a:lnTo>
                    <a:pt x="550" y="140"/>
                  </a:lnTo>
                  <a:lnTo>
                    <a:pt x="550" y="151"/>
                  </a:lnTo>
                  <a:lnTo>
                    <a:pt x="549" y="160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0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2" y="218"/>
                  </a:lnTo>
                  <a:lnTo>
                    <a:pt x="497" y="218"/>
                  </a:lnTo>
                  <a:lnTo>
                    <a:pt x="478" y="220"/>
                  </a:lnTo>
                  <a:lnTo>
                    <a:pt x="462" y="218"/>
                  </a:lnTo>
                  <a:lnTo>
                    <a:pt x="447" y="215"/>
                  </a:lnTo>
                  <a:lnTo>
                    <a:pt x="438" y="211"/>
                  </a:lnTo>
                  <a:lnTo>
                    <a:pt x="433" y="207"/>
                  </a:lnTo>
                  <a:lnTo>
                    <a:pt x="424" y="200"/>
                  </a:lnTo>
                  <a:lnTo>
                    <a:pt x="388" y="175"/>
                  </a:lnTo>
                  <a:lnTo>
                    <a:pt x="348" y="147"/>
                  </a:lnTo>
                  <a:lnTo>
                    <a:pt x="307" y="116"/>
                  </a:lnTo>
                  <a:lnTo>
                    <a:pt x="266" y="85"/>
                  </a:lnTo>
                  <a:lnTo>
                    <a:pt x="224" y="58"/>
                  </a:lnTo>
                  <a:lnTo>
                    <a:pt x="185" y="35"/>
                  </a:lnTo>
                  <a:lnTo>
                    <a:pt x="167" y="24"/>
                  </a:lnTo>
                  <a:lnTo>
                    <a:pt x="150" y="16"/>
                  </a:lnTo>
                  <a:lnTo>
                    <a:pt x="133" y="9"/>
                  </a:lnTo>
                  <a:lnTo>
                    <a:pt x="117" y="5"/>
                  </a:lnTo>
                  <a:lnTo>
                    <a:pt x="98" y="5"/>
                  </a:lnTo>
                  <a:lnTo>
                    <a:pt x="79" y="7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40" y="33"/>
                  </a:lnTo>
                  <a:lnTo>
                    <a:pt x="29" y="42"/>
                  </a:lnTo>
                  <a:lnTo>
                    <a:pt x="22" y="53"/>
                  </a:lnTo>
                  <a:lnTo>
                    <a:pt x="14" y="64"/>
                  </a:lnTo>
                  <a:lnTo>
                    <a:pt x="9" y="75"/>
                  </a:lnTo>
                  <a:lnTo>
                    <a:pt x="5" y="82"/>
                  </a:lnTo>
                  <a:lnTo>
                    <a:pt x="0" y="87"/>
                  </a:lnTo>
                  <a:lnTo>
                    <a:pt x="0" y="187"/>
                  </a:lnTo>
                  <a:lnTo>
                    <a:pt x="57" y="264"/>
                  </a:lnTo>
                  <a:lnTo>
                    <a:pt x="388" y="264"/>
                  </a:lnTo>
                  <a:lnTo>
                    <a:pt x="388" y="258"/>
                  </a:lnTo>
                  <a:lnTo>
                    <a:pt x="385" y="255"/>
                  </a:lnTo>
                  <a:lnTo>
                    <a:pt x="380" y="249"/>
                  </a:lnTo>
                  <a:lnTo>
                    <a:pt x="376" y="247"/>
                  </a:lnTo>
                  <a:lnTo>
                    <a:pt x="373" y="246"/>
                  </a:lnTo>
                  <a:lnTo>
                    <a:pt x="369" y="244"/>
                  </a:lnTo>
                  <a:lnTo>
                    <a:pt x="355" y="238"/>
                  </a:lnTo>
                  <a:lnTo>
                    <a:pt x="343" y="237"/>
                  </a:lnTo>
                  <a:lnTo>
                    <a:pt x="333" y="238"/>
                  </a:lnTo>
                  <a:lnTo>
                    <a:pt x="321" y="242"/>
                  </a:lnTo>
                  <a:lnTo>
                    <a:pt x="319" y="238"/>
                  </a:lnTo>
                  <a:lnTo>
                    <a:pt x="316" y="238"/>
                  </a:lnTo>
                  <a:lnTo>
                    <a:pt x="312" y="227"/>
                  </a:lnTo>
                  <a:lnTo>
                    <a:pt x="307" y="215"/>
                  </a:lnTo>
                  <a:lnTo>
                    <a:pt x="304" y="209"/>
                  </a:lnTo>
                  <a:lnTo>
                    <a:pt x="298" y="206"/>
                  </a:lnTo>
                  <a:lnTo>
                    <a:pt x="293" y="200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89"/>
                  </a:lnTo>
                  <a:lnTo>
                    <a:pt x="271" y="189"/>
                  </a:lnTo>
                  <a:lnTo>
                    <a:pt x="266" y="187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7"/>
                  </a:lnTo>
                  <a:lnTo>
                    <a:pt x="266" y="218"/>
                  </a:lnTo>
                  <a:lnTo>
                    <a:pt x="269" y="229"/>
                  </a:lnTo>
                  <a:lnTo>
                    <a:pt x="269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7"/>
                  </a:lnTo>
                  <a:lnTo>
                    <a:pt x="243" y="247"/>
                  </a:lnTo>
                  <a:lnTo>
                    <a:pt x="238" y="246"/>
                  </a:lnTo>
                  <a:lnTo>
                    <a:pt x="231" y="242"/>
                  </a:lnTo>
                  <a:lnTo>
                    <a:pt x="226" y="238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8" y="215"/>
                  </a:lnTo>
                  <a:lnTo>
                    <a:pt x="228" y="206"/>
                  </a:lnTo>
                  <a:lnTo>
                    <a:pt x="228" y="198"/>
                  </a:lnTo>
                  <a:lnTo>
                    <a:pt x="226" y="182"/>
                  </a:lnTo>
                  <a:lnTo>
                    <a:pt x="221" y="162"/>
                  </a:lnTo>
                  <a:lnTo>
                    <a:pt x="212" y="151"/>
                  </a:lnTo>
                  <a:lnTo>
                    <a:pt x="204" y="140"/>
                  </a:lnTo>
                  <a:lnTo>
                    <a:pt x="198" y="136"/>
                  </a:lnTo>
                  <a:lnTo>
                    <a:pt x="193" y="133"/>
                  </a:lnTo>
                  <a:lnTo>
                    <a:pt x="188" y="129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2" y="124"/>
                  </a:lnTo>
                  <a:lnTo>
                    <a:pt x="167" y="127"/>
                  </a:lnTo>
                  <a:lnTo>
                    <a:pt x="166" y="131"/>
                  </a:lnTo>
                  <a:lnTo>
                    <a:pt x="166" y="138"/>
                  </a:lnTo>
                  <a:lnTo>
                    <a:pt x="169" y="146"/>
                  </a:lnTo>
                  <a:lnTo>
                    <a:pt x="172" y="155"/>
                  </a:lnTo>
                  <a:lnTo>
                    <a:pt x="174" y="166"/>
                  </a:lnTo>
                  <a:lnTo>
                    <a:pt x="176" y="180"/>
                  </a:lnTo>
                  <a:lnTo>
                    <a:pt x="167" y="195"/>
                  </a:lnTo>
                  <a:lnTo>
                    <a:pt x="160" y="206"/>
                  </a:lnTo>
                  <a:lnTo>
                    <a:pt x="155" y="209"/>
                  </a:lnTo>
                  <a:lnTo>
                    <a:pt x="148" y="215"/>
                  </a:lnTo>
                  <a:lnTo>
                    <a:pt x="141" y="217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8" y="218"/>
                  </a:lnTo>
                  <a:lnTo>
                    <a:pt x="79" y="215"/>
                  </a:lnTo>
                  <a:lnTo>
                    <a:pt x="71" y="206"/>
                  </a:lnTo>
                  <a:lnTo>
                    <a:pt x="62" y="195"/>
                  </a:lnTo>
                  <a:lnTo>
                    <a:pt x="57" y="184"/>
                  </a:lnTo>
                  <a:lnTo>
                    <a:pt x="52" y="171"/>
                  </a:lnTo>
                  <a:lnTo>
                    <a:pt x="48" y="158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0" y="120"/>
                  </a:lnTo>
                  <a:lnTo>
                    <a:pt x="55" y="107"/>
                  </a:lnTo>
                  <a:lnTo>
                    <a:pt x="59" y="96"/>
                  </a:lnTo>
                  <a:lnTo>
                    <a:pt x="66" y="87"/>
                  </a:lnTo>
                  <a:lnTo>
                    <a:pt x="74" y="78"/>
                  </a:lnTo>
                  <a:lnTo>
                    <a:pt x="83" y="71"/>
                  </a:lnTo>
                  <a:lnTo>
                    <a:pt x="93" y="67"/>
                  </a:lnTo>
                  <a:lnTo>
                    <a:pt x="103" y="65"/>
                  </a:lnTo>
                  <a:lnTo>
                    <a:pt x="117" y="65"/>
                  </a:lnTo>
                  <a:lnTo>
                    <a:pt x="122" y="64"/>
                  </a:lnTo>
                  <a:lnTo>
                    <a:pt x="131" y="65"/>
                  </a:lnTo>
                  <a:lnTo>
                    <a:pt x="143" y="71"/>
                  </a:lnTo>
                  <a:lnTo>
                    <a:pt x="162" y="78"/>
                  </a:lnTo>
                  <a:lnTo>
                    <a:pt x="221" y="120"/>
                  </a:lnTo>
                  <a:lnTo>
                    <a:pt x="288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rot="10800000"/>
            <a:lstStyle/>
            <a:p>
              <a:pPr algn="l"/>
              <a:endParaRPr lang="ru-RU" sz="2000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50825" y="188913"/>
            <a:ext cx="539750" cy="6308725"/>
            <a:chOff x="444" y="1161"/>
            <a:chExt cx="265" cy="3445"/>
          </a:xfrm>
        </p:grpSpPr>
        <p:sp>
          <p:nvSpPr>
            <p:cNvPr id="2086" name="Freeform 28"/>
            <p:cNvSpPr>
              <a:spLocks/>
            </p:cNvSpPr>
            <p:nvPr/>
          </p:nvSpPr>
          <p:spPr bwMode="auto">
            <a:xfrm rot="-5400000">
              <a:off x="553" y="1866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0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1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62"/>
                  </a:moveTo>
                  <a:lnTo>
                    <a:pt x="316" y="51"/>
                  </a:lnTo>
                  <a:lnTo>
                    <a:pt x="279" y="0"/>
                  </a:lnTo>
                  <a:lnTo>
                    <a:pt x="152" y="0"/>
                  </a:lnTo>
                  <a:lnTo>
                    <a:pt x="150" y="4"/>
                  </a:lnTo>
                  <a:lnTo>
                    <a:pt x="146" y="7"/>
                  </a:lnTo>
                  <a:lnTo>
                    <a:pt x="143" y="11"/>
                  </a:lnTo>
                  <a:lnTo>
                    <a:pt x="136" y="16"/>
                  </a:lnTo>
                  <a:lnTo>
                    <a:pt x="114" y="33"/>
                  </a:lnTo>
                  <a:lnTo>
                    <a:pt x="96" y="46"/>
                  </a:lnTo>
                  <a:lnTo>
                    <a:pt x="79" y="55"/>
                  </a:lnTo>
                  <a:lnTo>
                    <a:pt x="67" y="60"/>
                  </a:lnTo>
                  <a:lnTo>
                    <a:pt x="57" y="62"/>
                  </a:lnTo>
                  <a:lnTo>
                    <a:pt x="50" y="62"/>
                  </a:lnTo>
                  <a:lnTo>
                    <a:pt x="45" y="60"/>
                  </a:lnTo>
                  <a:lnTo>
                    <a:pt x="41" y="55"/>
                  </a:lnTo>
                  <a:lnTo>
                    <a:pt x="39" y="49"/>
                  </a:lnTo>
                  <a:lnTo>
                    <a:pt x="38" y="44"/>
                  </a:lnTo>
                  <a:lnTo>
                    <a:pt x="39" y="36"/>
                  </a:lnTo>
                  <a:lnTo>
                    <a:pt x="43" y="31"/>
                  </a:lnTo>
                  <a:lnTo>
                    <a:pt x="45" y="24"/>
                  </a:lnTo>
                  <a:lnTo>
                    <a:pt x="50" y="18"/>
                  </a:lnTo>
                  <a:lnTo>
                    <a:pt x="53" y="15"/>
                  </a:lnTo>
                  <a:lnTo>
                    <a:pt x="58" y="13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17" y="0"/>
                  </a:lnTo>
                  <a:lnTo>
                    <a:pt x="10" y="11"/>
                  </a:lnTo>
                  <a:lnTo>
                    <a:pt x="3" y="24"/>
                  </a:lnTo>
                  <a:lnTo>
                    <a:pt x="0" y="36"/>
                  </a:lnTo>
                  <a:lnTo>
                    <a:pt x="0" y="51"/>
                  </a:lnTo>
                  <a:lnTo>
                    <a:pt x="2" y="69"/>
                  </a:lnTo>
                  <a:lnTo>
                    <a:pt x="5" y="80"/>
                  </a:lnTo>
                  <a:lnTo>
                    <a:pt x="8" y="93"/>
                  </a:lnTo>
                  <a:lnTo>
                    <a:pt x="17" y="104"/>
                  </a:lnTo>
                  <a:lnTo>
                    <a:pt x="26" y="113"/>
                  </a:lnTo>
                  <a:lnTo>
                    <a:pt x="34" y="118"/>
                  </a:lnTo>
                  <a:lnTo>
                    <a:pt x="43" y="122"/>
                  </a:lnTo>
                  <a:lnTo>
                    <a:pt x="52" y="124"/>
                  </a:lnTo>
                  <a:lnTo>
                    <a:pt x="65" y="122"/>
                  </a:lnTo>
                  <a:lnTo>
                    <a:pt x="79" y="116"/>
                  </a:lnTo>
                  <a:lnTo>
                    <a:pt x="93" y="107"/>
                  </a:lnTo>
                  <a:lnTo>
                    <a:pt x="108" y="96"/>
                  </a:lnTo>
                  <a:lnTo>
                    <a:pt x="124" y="86"/>
                  </a:lnTo>
                  <a:lnTo>
                    <a:pt x="127" y="80"/>
                  </a:lnTo>
                  <a:lnTo>
                    <a:pt x="134" y="76"/>
                  </a:lnTo>
                  <a:lnTo>
                    <a:pt x="146" y="66"/>
                  </a:lnTo>
                  <a:lnTo>
                    <a:pt x="160" y="58"/>
                  </a:lnTo>
                  <a:lnTo>
                    <a:pt x="172" y="51"/>
                  </a:lnTo>
                  <a:lnTo>
                    <a:pt x="184" y="47"/>
                  </a:lnTo>
                  <a:lnTo>
                    <a:pt x="196" y="46"/>
                  </a:lnTo>
                  <a:lnTo>
                    <a:pt x="209" y="44"/>
                  </a:lnTo>
                  <a:lnTo>
                    <a:pt x="221" y="46"/>
                  </a:lnTo>
                  <a:lnTo>
                    <a:pt x="231" y="47"/>
                  </a:lnTo>
                  <a:lnTo>
                    <a:pt x="240" y="51"/>
                  </a:lnTo>
                  <a:lnTo>
                    <a:pt x="250" y="58"/>
                  </a:lnTo>
                  <a:lnTo>
                    <a:pt x="257" y="66"/>
                  </a:lnTo>
                  <a:lnTo>
                    <a:pt x="264" y="73"/>
                  </a:lnTo>
                  <a:lnTo>
                    <a:pt x="269" y="84"/>
                  </a:lnTo>
                  <a:lnTo>
                    <a:pt x="272" y="96"/>
                  </a:lnTo>
                  <a:lnTo>
                    <a:pt x="274" y="109"/>
                  </a:lnTo>
                  <a:lnTo>
                    <a:pt x="274" y="124"/>
                  </a:lnTo>
                  <a:lnTo>
                    <a:pt x="274" y="147"/>
                  </a:lnTo>
                  <a:lnTo>
                    <a:pt x="267" y="162"/>
                  </a:lnTo>
                  <a:lnTo>
                    <a:pt x="260" y="173"/>
                  </a:lnTo>
                  <a:lnTo>
                    <a:pt x="250" y="184"/>
                  </a:lnTo>
                  <a:lnTo>
                    <a:pt x="238" y="191"/>
                  </a:lnTo>
                  <a:lnTo>
                    <a:pt x="228" y="197"/>
                  </a:lnTo>
                  <a:lnTo>
                    <a:pt x="215" y="200"/>
                  </a:lnTo>
                  <a:lnTo>
                    <a:pt x="205" y="200"/>
                  </a:lnTo>
                  <a:lnTo>
                    <a:pt x="195" y="200"/>
                  </a:lnTo>
                  <a:lnTo>
                    <a:pt x="184" y="197"/>
                  </a:lnTo>
                  <a:lnTo>
                    <a:pt x="174" y="191"/>
                  </a:lnTo>
                  <a:lnTo>
                    <a:pt x="164" y="184"/>
                  </a:lnTo>
                  <a:lnTo>
                    <a:pt x="153" y="175"/>
                  </a:lnTo>
                  <a:lnTo>
                    <a:pt x="148" y="158"/>
                  </a:lnTo>
                  <a:lnTo>
                    <a:pt x="148" y="142"/>
                  </a:lnTo>
                  <a:lnTo>
                    <a:pt x="152" y="129"/>
                  </a:lnTo>
                  <a:lnTo>
                    <a:pt x="153" y="118"/>
                  </a:lnTo>
                  <a:lnTo>
                    <a:pt x="157" y="109"/>
                  </a:lnTo>
                  <a:lnTo>
                    <a:pt x="155" y="106"/>
                  </a:lnTo>
                  <a:lnTo>
                    <a:pt x="153" y="102"/>
                  </a:lnTo>
                  <a:lnTo>
                    <a:pt x="152" y="100"/>
                  </a:lnTo>
                  <a:lnTo>
                    <a:pt x="148" y="98"/>
                  </a:lnTo>
                  <a:lnTo>
                    <a:pt x="143" y="98"/>
                  </a:lnTo>
                  <a:lnTo>
                    <a:pt x="136" y="100"/>
                  </a:lnTo>
                  <a:lnTo>
                    <a:pt x="129" y="104"/>
                  </a:lnTo>
                  <a:lnTo>
                    <a:pt x="124" y="107"/>
                  </a:lnTo>
                  <a:lnTo>
                    <a:pt x="121" y="113"/>
                  </a:lnTo>
                  <a:lnTo>
                    <a:pt x="110" y="127"/>
                  </a:lnTo>
                  <a:lnTo>
                    <a:pt x="105" y="144"/>
                  </a:lnTo>
                  <a:lnTo>
                    <a:pt x="98" y="160"/>
                  </a:lnTo>
                  <a:lnTo>
                    <a:pt x="91" y="178"/>
                  </a:lnTo>
                  <a:lnTo>
                    <a:pt x="83" y="178"/>
                  </a:lnTo>
                  <a:lnTo>
                    <a:pt x="76" y="180"/>
                  </a:lnTo>
                  <a:lnTo>
                    <a:pt x="62" y="182"/>
                  </a:lnTo>
                  <a:lnTo>
                    <a:pt x="43" y="189"/>
                  </a:lnTo>
                  <a:lnTo>
                    <a:pt x="27" y="204"/>
                  </a:lnTo>
                  <a:lnTo>
                    <a:pt x="15" y="220"/>
                  </a:lnTo>
                  <a:lnTo>
                    <a:pt x="10" y="229"/>
                  </a:lnTo>
                  <a:lnTo>
                    <a:pt x="5" y="244"/>
                  </a:lnTo>
                  <a:lnTo>
                    <a:pt x="3" y="249"/>
                  </a:lnTo>
                  <a:lnTo>
                    <a:pt x="3" y="255"/>
                  </a:lnTo>
                  <a:lnTo>
                    <a:pt x="3" y="257"/>
                  </a:lnTo>
                  <a:lnTo>
                    <a:pt x="5" y="258"/>
                  </a:lnTo>
                  <a:lnTo>
                    <a:pt x="7" y="258"/>
                  </a:lnTo>
                  <a:lnTo>
                    <a:pt x="8" y="258"/>
                  </a:lnTo>
                  <a:lnTo>
                    <a:pt x="17" y="255"/>
                  </a:lnTo>
                  <a:lnTo>
                    <a:pt x="22" y="249"/>
                  </a:lnTo>
                  <a:lnTo>
                    <a:pt x="31" y="248"/>
                  </a:lnTo>
                  <a:lnTo>
                    <a:pt x="38" y="248"/>
                  </a:lnTo>
                  <a:lnTo>
                    <a:pt x="48" y="242"/>
                  </a:lnTo>
                  <a:lnTo>
                    <a:pt x="60" y="240"/>
                  </a:lnTo>
                  <a:lnTo>
                    <a:pt x="71" y="240"/>
                  </a:lnTo>
                  <a:lnTo>
                    <a:pt x="81" y="238"/>
                  </a:lnTo>
                  <a:lnTo>
                    <a:pt x="98" y="242"/>
                  </a:lnTo>
                  <a:lnTo>
                    <a:pt x="115" y="244"/>
                  </a:lnTo>
                  <a:lnTo>
                    <a:pt x="134" y="248"/>
                  </a:lnTo>
                  <a:lnTo>
                    <a:pt x="152" y="255"/>
                  </a:lnTo>
                  <a:lnTo>
                    <a:pt x="160" y="258"/>
                  </a:lnTo>
                  <a:lnTo>
                    <a:pt x="171" y="262"/>
                  </a:lnTo>
                  <a:lnTo>
                    <a:pt x="181" y="264"/>
                  </a:lnTo>
                  <a:lnTo>
                    <a:pt x="190" y="264"/>
                  </a:lnTo>
                  <a:lnTo>
                    <a:pt x="210" y="264"/>
                  </a:lnTo>
                  <a:lnTo>
                    <a:pt x="231" y="260"/>
                  </a:lnTo>
                  <a:lnTo>
                    <a:pt x="266" y="249"/>
                  </a:lnTo>
                  <a:lnTo>
                    <a:pt x="291" y="242"/>
                  </a:lnTo>
                  <a:lnTo>
                    <a:pt x="303" y="249"/>
                  </a:lnTo>
                  <a:lnTo>
                    <a:pt x="316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87" name="Freeform 29"/>
            <p:cNvSpPr>
              <a:spLocks/>
            </p:cNvSpPr>
            <p:nvPr/>
          </p:nvSpPr>
          <p:spPr bwMode="auto">
            <a:xfrm rot="-5400000">
              <a:off x="421" y="1866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0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"/>
                  </a:moveTo>
                  <a:lnTo>
                    <a:pt x="316" y="213"/>
                  </a:lnTo>
                  <a:lnTo>
                    <a:pt x="279" y="264"/>
                  </a:lnTo>
                  <a:lnTo>
                    <a:pt x="152" y="264"/>
                  </a:lnTo>
                  <a:lnTo>
                    <a:pt x="150" y="260"/>
                  </a:lnTo>
                  <a:lnTo>
                    <a:pt x="146" y="257"/>
                  </a:lnTo>
                  <a:lnTo>
                    <a:pt x="143" y="253"/>
                  </a:lnTo>
                  <a:lnTo>
                    <a:pt x="136" y="249"/>
                  </a:lnTo>
                  <a:lnTo>
                    <a:pt x="114" y="231"/>
                  </a:lnTo>
                  <a:lnTo>
                    <a:pt x="96" y="219"/>
                  </a:lnTo>
                  <a:lnTo>
                    <a:pt x="79" y="209"/>
                  </a:lnTo>
                  <a:lnTo>
                    <a:pt x="67" y="204"/>
                  </a:lnTo>
                  <a:lnTo>
                    <a:pt x="57" y="202"/>
                  </a:lnTo>
                  <a:lnTo>
                    <a:pt x="50" y="202"/>
                  </a:lnTo>
                  <a:lnTo>
                    <a:pt x="45" y="204"/>
                  </a:lnTo>
                  <a:lnTo>
                    <a:pt x="41" y="208"/>
                  </a:lnTo>
                  <a:lnTo>
                    <a:pt x="39" y="213"/>
                  </a:lnTo>
                  <a:lnTo>
                    <a:pt x="38" y="220"/>
                  </a:lnTo>
                  <a:lnTo>
                    <a:pt x="39" y="228"/>
                  </a:lnTo>
                  <a:lnTo>
                    <a:pt x="43" y="233"/>
                  </a:lnTo>
                  <a:lnTo>
                    <a:pt x="45" y="240"/>
                  </a:lnTo>
                  <a:lnTo>
                    <a:pt x="50" y="246"/>
                  </a:lnTo>
                  <a:lnTo>
                    <a:pt x="53" y="249"/>
                  </a:lnTo>
                  <a:lnTo>
                    <a:pt x="58" y="253"/>
                  </a:lnTo>
                  <a:lnTo>
                    <a:pt x="60" y="257"/>
                  </a:lnTo>
                  <a:lnTo>
                    <a:pt x="60" y="264"/>
                  </a:lnTo>
                  <a:lnTo>
                    <a:pt x="15" y="264"/>
                  </a:lnTo>
                  <a:lnTo>
                    <a:pt x="10" y="253"/>
                  </a:lnTo>
                  <a:lnTo>
                    <a:pt x="3" y="242"/>
                  </a:lnTo>
                  <a:lnTo>
                    <a:pt x="0" y="228"/>
                  </a:lnTo>
                  <a:lnTo>
                    <a:pt x="0" y="213"/>
                  </a:lnTo>
                  <a:lnTo>
                    <a:pt x="2" y="195"/>
                  </a:lnTo>
                  <a:lnTo>
                    <a:pt x="5" y="184"/>
                  </a:lnTo>
                  <a:lnTo>
                    <a:pt x="8" y="173"/>
                  </a:lnTo>
                  <a:lnTo>
                    <a:pt x="17" y="160"/>
                  </a:lnTo>
                  <a:lnTo>
                    <a:pt x="26" y="151"/>
                  </a:lnTo>
                  <a:lnTo>
                    <a:pt x="34" y="144"/>
                  </a:lnTo>
                  <a:lnTo>
                    <a:pt x="43" y="140"/>
                  </a:lnTo>
                  <a:lnTo>
                    <a:pt x="52" y="140"/>
                  </a:lnTo>
                  <a:lnTo>
                    <a:pt x="65" y="142"/>
                  </a:lnTo>
                  <a:lnTo>
                    <a:pt x="79" y="148"/>
                  </a:lnTo>
                  <a:lnTo>
                    <a:pt x="93" y="157"/>
                  </a:lnTo>
                  <a:lnTo>
                    <a:pt x="108" y="168"/>
                  </a:lnTo>
                  <a:lnTo>
                    <a:pt x="124" y="178"/>
                  </a:lnTo>
                  <a:lnTo>
                    <a:pt x="127" y="184"/>
                  </a:lnTo>
                  <a:lnTo>
                    <a:pt x="134" y="188"/>
                  </a:lnTo>
                  <a:lnTo>
                    <a:pt x="146" y="197"/>
                  </a:lnTo>
                  <a:lnTo>
                    <a:pt x="160" y="206"/>
                  </a:lnTo>
                  <a:lnTo>
                    <a:pt x="172" y="211"/>
                  </a:lnTo>
                  <a:lnTo>
                    <a:pt x="184" y="217"/>
                  </a:lnTo>
                  <a:lnTo>
                    <a:pt x="196" y="219"/>
                  </a:lnTo>
                  <a:lnTo>
                    <a:pt x="209" y="220"/>
                  </a:lnTo>
                  <a:lnTo>
                    <a:pt x="221" y="219"/>
                  </a:lnTo>
                  <a:lnTo>
                    <a:pt x="231" y="217"/>
                  </a:lnTo>
                  <a:lnTo>
                    <a:pt x="240" y="213"/>
                  </a:lnTo>
                  <a:lnTo>
                    <a:pt x="250" y="206"/>
                  </a:lnTo>
                  <a:lnTo>
                    <a:pt x="257" y="198"/>
                  </a:lnTo>
                  <a:lnTo>
                    <a:pt x="264" y="191"/>
                  </a:lnTo>
                  <a:lnTo>
                    <a:pt x="269" y="180"/>
                  </a:lnTo>
                  <a:lnTo>
                    <a:pt x="272" y="168"/>
                  </a:lnTo>
                  <a:lnTo>
                    <a:pt x="274" y="155"/>
                  </a:lnTo>
                  <a:lnTo>
                    <a:pt x="274" y="140"/>
                  </a:lnTo>
                  <a:lnTo>
                    <a:pt x="274" y="117"/>
                  </a:lnTo>
                  <a:lnTo>
                    <a:pt x="267" y="102"/>
                  </a:lnTo>
                  <a:lnTo>
                    <a:pt x="260" y="91"/>
                  </a:lnTo>
                  <a:lnTo>
                    <a:pt x="250" y="82"/>
                  </a:lnTo>
                  <a:lnTo>
                    <a:pt x="238" y="73"/>
                  </a:lnTo>
                  <a:lnTo>
                    <a:pt x="228" y="67"/>
                  </a:lnTo>
                  <a:lnTo>
                    <a:pt x="215" y="66"/>
                  </a:lnTo>
                  <a:lnTo>
                    <a:pt x="205" y="64"/>
                  </a:lnTo>
                  <a:lnTo>
                    <a:pt x="195" y="64"/>
                  </a:lnTo>
                  <a:lnTo>
                    <a:pt x="184" y="67"/>
                  </a:lnTo>
                  <a:lnTo>
                    <a:pt x="174" y="73"/>
                  </a:lnTo>
                  <a:lnTo>
                    <a:pt x="164" y="78"/>
                  </a:lnTo>
                  <a:lnTo>
                    <a:pt x="153" y="89"/>
                  </a:lnTo>
                  <a:lnTo>
                    <a:pt x="148" y="106"/>
                  </a:lnTo>
                  <a:lnTo>
                    <a:pt x="148" y="120"/>
                  </a:lnTo>
                  <a:lnTo>
                    <a:pt x="152" y="135"/>
                  </a:lnTo>
                  <a:lnTo>
                    <a:pt x="153" y="146"/>
                  </a:lnTo>
                  <a:lnTo>
                    <a:pt x="157" y="157"/>
                  </a:lnTo>
                  <a:lnTo>
                    <a:pt x="155" y="158"/>
                  </a:lnTo>
                  <a:lnTo>
                    <a:pt x="153" y="162"/>
                  </a:lnTo>
                  <a:lnTo>
                    <a:pt x="152" y="164"/>
                  </a:lnTo>
                  <a:lnTo>
                    <a:pt x="148" y="164"/>
                  </a:lnTo>
                  <a:lnTo>
                    <a:pt x="143" y="164"/>
                  </a:lnTo>
                  <a:lnTo>
                    <a:pt x="136" y="162"/>
                  </a:lnTo>
                  <a:lnTo>
                    <a:pt x="129" y="160"/>
                  </a:lnTo>
                  <a:lnTo>
                    <a:pt x="124" y="157"/>
                  </a:lnTo>
                  <a:lnTo>
                    <a:pt x="121" y="153"/>
                  </a:lnTo>
                  <a:lnTo>
                    <a:pt x="110" y="137"/>
                  </a:lnTo>
                  <a:lnTo>
                    <a:pt x="105" y="120"/>
                  </a:lnTo>
                  <a:lnTo>
                    <a:pt x="98" y="104"/>
                  </a:lnTo>
                  <a:lnTo>
                    <a:pt x="91" y="87"/>
                  </a:lnTo>
                  <a:lnTo>
                    <a:pt x="83" y="86"/>
                  </a:lnTo>
                  <a:lnTo>
                    <a:pt x="76" y="84"/>
                  </a:lnTo>
                  <a:lnTo>
                    <a:pt x="62" y="80"/>
                  </a:lnTo>
                  <a:lnTo>
                    <a:pt x="43" y="73"/>
                  </a:lnTo>
                  <a:lnTo>
                    <a:pt x="36" y="69"/>
                  </a:lnTo>
                  <a:lnTo>
                    <a:pt x="27" y="60"/>
                  </a:lnTo>
                  <a:lnTo>
                    <a:pt x="21" y="51"/>
                  </a:lnTo>
                  <a:lnTo>
                    <a:pt x="15" y="44"/>
                  </a:lnTo>
                  <a:lnTo>
                    <a:pt x="10" y="35"/>
                  </a:lnTo>
                  <a:lnTo>
                    <a:pt x="5" y="20"/>
                  </a:lnTo>
                  <a:lnTo>
                    <a:pt x="3" y="15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7" y="6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2" y="13"/>
                  </a:lnTo>
                  <a:lnTo>
                    <a:pt x="31" y="16"/>
                  </a:lnTo>
                  <a:lnTo>
                    <a:pt x="38" y="16"/>
                  </a:lnTo>
                  <a:lnTo>
                    <a:pt x="48" y="22"/>
                  </a:lnTo>
                  <a:lnTo>
                    <a:pt x="60" y="24"/>
                  </a:lnTo>
                  <a:lnTo>
                    <a:pt x="71" y="24"/>
                  </a:lnTo>
                  <a:lnTo>
                    <a:pt x="81" y="24"/>
                  </a:lnTo>
                  <a:lnTo>
                    <a:pt x="98" y="22"/>
                  </a:lnTo>
                  <a:lnTo>
                    <a:pt x="115" y="20"/>
                  </a:lnTo>
                  <a:lnTo>
                    <a:pt x="134" y="16"/>
                  </a:lnTo>
                  <a:lnTo>
                    <a:pt x="152" y="9"/>
                  </a:lnTo>
                  <a:lnTo>
                    <a:pt x="160" y="4"/>
                  </a:lnTo>
                  <a:lnTo>
                    <a:pt x="171" y="2"/>
                  </a:lnTo>
                  <a:lnTo>
                    <a:pt x="181" y="0"/>
                  </a:lnTo>
                  <a:lnTo>
                    <a:pt x="190" y="0"/>
                  </a:lnTo>
                  <a:lnTo>
                    <a:pt x="210" y="0"/>
                  </a:lnTo>
                  <a:lnTo>
                    <a:pt x="231" y="4"/>
                  </a:lnTo>
                  <a:lnTo>
                    <a:pt x="266" y="15"/>
                  </a:lnTo>
                  <a:lnTo>
                    <a:pt x="291" y="22"/>
                  </a:lnTo>
                  <a:lnTo>
                    <a:pt x="303" y="13"/>
                  </a:lnTo>
                  <a:lnTo>
                    <a:pt x="316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88" name="Freeform 30"/>
            <p:cNvSpPr>
              <a:spLocks/>
            </p:cNvSpPr>
            <p:nvPr/>
          </p:nvSpPr>
          <p:spPr bwMode="auto">
            <a:xfrm rot="-5400000">
              <a:off x="342" y="1265"/>
              <a:ext cx="339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0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426" y="264"/>
                  </a:moveTo>
                  <a:lnTo>
                    <a:pt x="549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80" y="7"/>
                  </a:lnTo>
                  <a:lnTo>
                    <a:pt x="573" y="15"/>
                  </a:lnTo>
                  <a:lnTo>
                    <a:pt x="569" y="18"/>
                  </a:lnTo>
                  <a:lnTo>
                    <a:pt x="566" y="20"/>
                  </a:lnTo>
                  <a:lnTo>
                    <a:pt x="562" y="22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6" y="9"/>
                  </a:lnTo>
                  <a:lnTo>
                    <a:pt x="507" y="6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6" y="2"/>
                  </a:lnTo>
                  <a:lnTo>
                    <a:pt x="414" y="9"/>
                  </a:lnTo>
                  <a:lnTo>
                    <a:pt x="395" y="16"/>
                  </a:lnTo>
                  <a:lnTo>
                    <a:pt x="386" y="20"/>
                  </a:lnTo>
                  <a:lnTo>
                    <a:pt x="378" y="20"/>
                  </a:lnTo>
                  <a:lnTo>
                    <a:pt x="366" y="22"/>
                  </a:lnTo>
                  <a:lnTo>
                    <a:pt x="352" y="20"/>
                  </a:lnTo>
                  <a:lnTo>
                    <a:pt x="329" y="18"/>
                  </a:lnTo>
                  <a:lnTo>
                    <a:pt x="307" y="15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6" y="7"/>
                  </a:lnTo>
                  <a:lnTo>
                    <a:pt x="274" y="11"/>
                  </a:lnTo>
                  <a:lnTo>
                    <a:pt x="272" y="13"/>
                  </a:lnTo>
                  <a:lnTo>
                    <a:pt x="272" y="16"/>
                  </a:lnTo>
                  <a:lnTo>
                    <a:pt x="279" y="33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0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6" y="77"/>
                  </a:lnTo>
                  <a:lnTo>
                    <a:pt x="322" y="80"/>
                  </a:lnTo>
                  <a:lnTo>
                    <a:pt x="331" y="84"/>
                  </a:lnTo>
                  <a:lnTo>
                    <a:pt x="341" y="86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2"/>
                  </a:lnTo>
                  <a:lnTo>
                    <a:pt x="373" y="120"/>
                  </a:lnTo>
                  <a:lnTo>
                    <a:pt x="376" y="129"/>
                  </a:lnTo>
                  <a:lnTo>
                    <a:pt x="383" y="140"/>
                  </a:lnTo>
                  <a:lnTo>
                    <a:pt x="390" y="149"/>
                  </a:lnTo>
                  <a:lnTo>
                    <a:pt x="402" y="157"/>
                  </a:lnTo>
                  <a:lnTo>
                    <a:pt x="410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9" y="164"/>
                  </a:lnTo>
                  <a:lnTo>
                    <a:pt x="431" y="160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29" y="144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7"/>
                  </a:lnTo>
                  <a:lnTo>
                    <a:pt x="421" y="100"/>
                  </a:lnTo>
                  <a:lnTo>
                    <a:pt x="423" y="93"/>
                  </a:lnTo>
                  <a:lnTo>
                    <a:pt x="424" y="87"/>
                  </a:lnTo>
                  <a:lnTo>
                    <a:pt x="428" y="84"/>
                  </a:lnTo>
                  <a:lnTo>
                    <a:pt x="433" y="78"/>
                  </a:lnTo>
                  <a:lnTo>
                    <a:pt x="436" y="75"/>
                  </a:lnTo>
                  <a:lnTo>
                    <a:pt x="448" y="71"/>
                  </a:lnTo>
                  <a:lnTo>
                    <a:pt x="459" y="67"/>
                  </a:lnTo>
                  <a:lnTo>
                    <a:pt x="471" y="66"/>
                  </a:lnTo>
                  <a:lnTo>
                    <a:pt x="481" y="66"/>
                  </a:lnTo>
                  <a:lnTo>
                    <a:pt x="495" y="67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6"/>
                  </a:lnTo>
                  <a:lnTo>
                    <a:pt x="547" y="117"/>
                  </a:lnTo>
                  <a:lnTo>
                    <a:pt x="549" y="129"/>
                  </a:lnTo>
                  <a:lnTo>
                    <a:pt x="550" y="142"/>
                  </a:lnTo>
                  <a:lnTo>
                    <a:pt x="550" y="151"/>
                  </a:lnTo>
                  <a:lnTo>
                    <a:pt x="549" y="162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2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2" y="219"/>
                  </a:lnTo>
                  <a:lnTo>
                    <a:pt x="497" y="220"/>
                  </a:lnTo>
                  <a:lnTo>
                    <a:pt x="478" y="222"/>
                  </a:lnTo>
                  <a:lnTo>
                    <a:pt x="462" y="220"/>
                  </a:lnTo>
                  <a:lnTo>
                    <a:pt x="447" y="215"/>
                  </a:lnTo>
                  <a:lnTo>
                    <a:pt x="438" y="211"/>
                  </a:lnTo>
                  <a:lnTo>
                    <a:pt x="433" y="208"/>
                  </a:lnTo>
                  <a:lnTo>
                    <a:pt x="424" y="200"/>
                  </a:lnTo>
                  <a:lnTo>
                    <a:pt x="386" y="177"/>
                  </a:lnTo>
                  <a:lnTo>
                    <a:pt x="348" y="148"/>
                  </a:lnTo>
                  <a:lnTo>
                    <a:pt x="307" y="117"/>
                  </a:lnTo>
                  <a:lnTo>
                    <a:pt x="266" y="87"/>
                  </a:lnTo>
                  <a:lnTo>
                    <a:pt x="224" y="58"/>
                  </a:lnTo>
                  <a:lnTo>
                    <a:pt x="184" y="35"/>
                  </a:lnTo>
                  <a:lnTo>
                    <a:pt x="167" y="26"/>
                  </a:lnTo>
                  <a:lnTo>
                    <a:pt x="148" y="16"/>
                  </a:lnTo>
                  <a:lnTo>
                    <a:pt x="133" y="11"/>
                  </a:lnTo>
                  <a:lnTo>
                    <a:pt x="117" y="6"/>
                  </a:lnTo>
                  <a:lnTo>
                    <a:pt x="98" y="6"/>
                  </a:lnTo>
                  <a:lnTo>
                    <a:pt x="79" y="9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38" y="33"/>
                  </a:lnTo>
                  <a:lnTo>
                    <a:pt x="29" y="42"/>
                  </a:lnTo>
                  <a:lnTo>
                    <a:pt x="22" y="53"/>
                  </a:lnTo>
                  <a:lnTo>
                    <a:pt x="14" y="64"/>
                  </a:lnTo>
                  <a:lnTo>
                    <a:pt x="8" y="77"/>
                  </a:lnTo>
                  <a:lnTo>
                    <a:pt x="5" y="84"/>
                  </a:lnTo>
                  <a:lnTo>
                    <a:pt x="0" y="89"/>
                  </a:lnTo>
                  <a:lnTo>
                    <a:pt x="0" y="189"/>
                  </a:lnTo>
                  <a:lnTo>
                    <a:pt x="57" y="264"/>
                  </a:lnTo>
                  <a:lnTo>
                    <a:pt x="388" y="264"/>
                  </a:lnTo>
                  <a:lnTo>
                    <a:pt x="388" y="259"/>
                  </a:lnTo>
                  <a:lnTo>
                    <a:pt x="385" y="255"/>
                  </a:lnTo>
                  <a:lnTo>
                    <a:pt x="379" y="251"/>
                  </a:lnTo>
                  <a:lnTo>
                    <a:pt x="376" y="249"/>
                  </a:lnTo>
                  <a:lnTo>
                    <a:pt x="373" y="246"/>
                  </a:lnTo>
                  <a:lnTo>
                    <a:pt x="369" y="244"/>
                  </a:lnTo>
                  <a:lnTo>
                    <a:pt x="355" y="239"/>
                  </a:lnTo>
                  <a:lnTo>
                    <a:pt x="343" y="237"/>
                  </a:lnTo>
                  <a:lnTo>
                    <a:pt x="331" y="239"/>
                  </a:lnTo>
                  <a:lnTo>
                    <a:pt x="321" y="242"/>
                  </a:lnTo>
                  <a:lnTo>
                    <a:pt x="319" y="240"/>
                  </a:lnTo>
                  <a:lnTo>
                    <a:pt x="316" y="239"/>
                  </a:lnTo>
                  <a:lnTo>
                    <a:pt x="312" y="228"/>
                  </a:lnTo>
                  <a:lnTo>
                    <a:pt x="307" y="217"/>
                  </a:lnTo>
                  <a:lnTo>
                    <a:pt x="304" y="211"/>
                  </a:lnTo>
                  <a:lnTo>
                    <a:pt x="298" y="206"/>
                  </a:lnTo>
                  <a:lnTo>
                    <a:pt x="293" y="202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91"/>
                  </a:lnTo>
                  <a:lnTo>
                    <a:pt x="271" y="189"/>
                  </a:lnTo>
                  <a:lnTo>
                    <a:pt x="266" y="189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8"/>
                  </a:lnTo>
                  <a:lnTo>
                    <a:pt x="266" y="219"/>
                  </a:lnTo>
                  <a:lnTo>
                    <a:pt x="269" y="229"/>
                  </a:lnTo>
                  <a:lnTo>
                    <a:pt x="267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8"/>
                  </a:lnTo>
                  <a:lnTo>
                    <a:pt x="243" y="248"/>
                  </a:lnTo>
                  <a:lnTo>
                    <a:pt x="238" y="246"/>
                  </a:lnTo>
                  <a:lnTo>
                    <a:pt x="231" y="244"/>
                  </a:lnTo>
                  <a:lnTo>
                    <a:pt x="226" y="240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6" y="215"/>
                  </a:lnTo>
                  <a:lnTo>
                    <a:pt x="228" y="208"/>
                  </a:lnTo>
                  <a:lnTo>
                    <a:pt x="228" y="198"/>
                  </a:lnTo>
                  <a:lnTo>
                    <a:pt x="226" y="184"/>
                  </a:lnTo>
                  <a:lnTo>
                    <a:pt x="221" y="164"/>
                  </a:lnTo>
                  <a:lnTo>
                    <a:pt x="212" y="153"/>
                  </a:lnTo>
                  <a:lnTo>
                    <a:pt x="203" y="142"/>
                  </a:lnTo>
                  <a:lnTo>
                    <a:pt x="198" y="137"/>
                  </a:lnTo>
                  <a:lnTo>
                    <a:pt x="193" y="133"/>
                  </a:lnTo>
                  <a:lnTo>
                    <a:pt x="188" y="131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2" y="124"/>
                  </a:lnTo>
                  <a:lnTo>
                    <a:pt x="167" y="128"/>
                  </a:lnTo>
                  <a:lnTo>
                    <a:pt x="165" y="133"/>
                  </a:lnTo>
                  <a:lnTo>
                    <a:pt x="165" y="138"/>
                  </a:lnTo>
                  <a:lnTo>
                    <a:pt x="169" y="148"/>
                  </a:lnTo>
                  <a:lnTo>
                    <a:pt x="172" y="157"/>
                  </a:lnTo>
                  <a:lnTo>
                    <a:pt x="174" y="168"/>
                  </a:lnTo>
                  <a:lnTo>
                    <a:pt x="174" y="180"/>
                  </a:lnTo>
                  <a:lnTo>
                    <a:pt x="167" y="195"/>
                  </a:lnTo>
                  <a:lnTo>
                    <a:pt x="160" y="206"/>
                  </a:lnTo>
                  <a:lnTo>
                    <a:pt x="155" y="211"/>
                  </a:lnTo>
                  <a:lnTo>
                    <a:pt x="148" y="215"/>
                  </a:lnTo>
                  <a:lnTo>
                    <a:pt x="141" y="219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6" y="219"/>
                  </a:lnTo>
                  <a:lnTo>
                    <a:pt x="79" y="215"/>
                  </a:lnTo>
                  <a:lnTo>
                    <a:pt x="71" y="206"/>
                  </a:lnTo>
                  <a:lnTo>
                    <a:pt x="62" y="197"/>
                  </a:lnTo>
                  <a:lnTo>
                    <a:pt x="57" y="184"/>
                  </a:lnTo>
                  <a:lnTo>
                    <a:pt x="52" y="173"/>
                  </a:lnTo>
                  <a:lnTo>
                    <a:pt x="50" y="160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2" y="120"/>
                  </a:lnTo>
                  <a:lnTo>
                    <a:pt x="55" y="109"/>
                  </a:lnTo>
                  <a:lnTo>
                    <a:pt x="60" y="97"/>
                  </a:lnTo>
                  <a:lnTo>
                    <a:pt x="67" y="87"/>
                  </a:lnTo>
                  <a:lnTo>
                    <a:pt x="74" y="78"/>
                  </a:lnTo>
                  <a:lnTo>
                    <a:pt x="83" y="73"/>
                  </a:lnTo>
                  <a:lnTo>
                    <a:pt x="93" y="67"/>
                  </a:lnTo>
                  <a:lnTo>
                    <a:pt x="105" y="66"/>
                  </a:lnTo>
                  <a:lnTo>
                    <a:pt x="117" y="66"/>
                  </a:lnTo>
                  <a:lnTo>
                    <a:pt x="124" y="66"/>
                  </a:lnTo>
                  <a:lnTo>
                    <a:pt x="131" y="66"/>
                  </a:lnTo>
                  <a:lnTo>
                    <a:pt x="143" y="71"/>
                  </a:lnTo>
                  <a:lnTo>
                    <a:pt x="162" y="80"/>
                  </a:lnTo>
                  <a:lnTo>
                    <a:pt x="221" y="120"/>
                  </a:lnTo>
                  <a:lnTo>
                    <a:pt x="286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89" name="Freeform 31"/>
            <p:cNvSpPr>
              <a:spLocks/>
            </p:cNvSpPr>
            <p:nvPr/>
          </p:nvSpPr>
          <p:spPr bwMode="auto">
            <a:xfrm rot="-5400000">
              <a:off x="474" y="1265"/>
              <a:ext cx="339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0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9" y="0"/>
                  </a:lnTo>
                  <a:lnTo>
                    <a:pt x="588" y="53"/>
                  </a:lnTo>
                  <a:lnTo>
                    <a:pt x="588" y="262"/>
                  </a:lnTo>
                  <a:lnTo>
                    <a:pt x="580" y="255"/>
                  </a:lnTo>
                  <a:lnTo>
                    <a:pt x="573" y="248"/>
                  </a:lnTo>
                  <a:lnTo>
                    <a:pt x="569" y="246"/>
                  </a:lnTo>
                  <a:lnTo>
                    <a:pt x="566" y="244"/>
                  </a:lnTo>
                  <a:lnTo>
                    <a:pt x="562" y="242"/>
                  </a:lnTo>
                  <a:lnTo>
                    <a:pt x="557" y="242"/>
                  </a:lnTo>
                  <a:lnTo>
                    <a:pt x="545" y="246"/>
                  </a:lnTo>
                  <a:lnTo>
                    <a:pt x="526" y="253"/>
                  </a:lnTo>
                  <a:lnTo>
                    <a:pt x="507" y="257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6" y="262"/>
                  </a:lnTo>
                  <a:lnTo>
                    <a:pt x="414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2"/>
                  </a:lnTo>
                  <a:lnTo>
                    <a:pt x="329" y="244"/>
                  </a:lnTo>
                  <a:lnTo>
                    <a:pt x="307" y="249"/>
                  </a:lnTo>
                  <a:lnTo>
                    <a:pt x="293" y="255"/>
                  </a:lnTo>
                  <a:lnTo>
                    <a:pt x="281" y="258"/>
                  </a:lnTo>
                  <a:lnTo>
                    <a:pt x="276" y="255"/>
                  </a:lnTo>
                  <a:lnTo>
                    <a:pt x="274" y="253"/>
                  </a:lnTo>
                  <a:lnTo>
                    <a:pt x="272" y="249"/>
                  </a:lnTo>
                  <a:lnTo>
                    <a:pt x="272" y="248"/>
                  </a:lnTo>
                  <a:lnTo>
                    <a:pt x="279" y="231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2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6" y="186"/>
                  </a:lnTo>
                  <a:lnTo>
                    <a:pt x="322" y="182"/>
                  </a:lnTo>
                  <a:lnTo>
                    <a:pt x="331" y="178"/>
                  </a:lnTo>
                  <a:lnTo>
                    <a:pt x="341" y="177"/>
                  </a:lnTo>
                  <a:lnTo>
                    <a:pt x="352" y="175"/>
                  </a:lnTo>
                  <a:lnTo>
                    <a:pt x="362" y="175"/>
                  </a:lnTo>
                  <a:lnTo>
                    <a:pt x="366" y="173"/>
                  </a:lnTo>
                  <a:lnTo>
                    <a:pt x="367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3" y="124"/>
                  </a:lnTo>
                  <a:lnTo>
                    <a:pt x="390" y="113"/>
                  </a:lnTo>
                  <a:lnTo>
                    <a:pt x="402" y="106"/>
                  </a:lnTo>
                  <a:lnTo>
                    <a:pt x="410" y="100"/>
                  </a:lnTo>
                  <a:lnTo>
                    <a:pt x="416" y="98"/>
                  </a:lnTo>
                  <a:lnTo>
                    <a:pt x="421" y="96"/>
                  </a:lnTo>
                  <a:lnTo>
                    <a:pt x="426" y="96"/>
                  </a:lnTo>
                  <a:lnTo>
                    <a:pt x="428" y="96"/>
                  </a:lnTo>
                  <a:lnTo>
                    <a:pt x="429" y="100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3"/>
                  </a:lnTo>
                  <a:lnTo>
                    <a:pt x="429" y="118"/>
                  </a:lnTo>
                  <a:lnTo>
                    <a:pt x="424" y="129"/>
                  </a:lnTo>
                  <a:lnTo>
                    <a:pt x="421" y="138"/>
                  </a:lnTo>
                  <a:lnTo>
                    <a:pt x="419" y="147"/>
                  </a:lnTo>
                  <a:lnTo>
                    <a:pt x="419" y="155"/>
                  </a:lnTo>
                  <a:lnTo>
                    <a:pt x="421" y="164"/>
                  </a:lnTo>
                  <a:lnTo>
                    <a:pt x="423" y="169"/>
                  </a:lnTo>
                  <a:lnTo>
                    <a:pt x="424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6" y="187"/>
                  </a:lnTo>
                  <a:lnTo>
                    <a:pt x="448" y="193"/>
                  </a:lnTo>
                  <a:lnTo>
                    <a:pt x="459" y="197"/>
                  </a:lnTo>
                  <a:lnTo>
                    <a:pt x="471" y="197"/>
                  </a:lnTo>
                  <a:lnTo>
                    <a:pt x="481" y="198"/>
                  </a:lnTo>
                  <a:lnTo>
                    <a:pt x="495" y="197"/>
                  </a:lnTo>
                  <a:lnTo>
                    <a:pt x="502" y="197"/>
                  </a:lnTo>
                  <a:lnTo>
                    <a:pt x="511" y="193"/>
                  </a:lnTo>
                  <a:lnTo>
                    <a:pt x="519" y="189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7" y="146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9" y="102"/>
                  </a:lnTo>
                  <a:lnTo>
                    <a:pt x="542" y="86"/>
                  </a:lnTo>
                  <a:lnTo>
                    <a:pt x="535" y="73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6"/>
                  </a:lnTo>
                  <a:lnTo>
                    <a:pt x="497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7" y="49"/>
                  </a:lnTo>
                  <a:lnTo>
                    <a:pt x="438" y="51"/>
                  </a:lnTo>
                  <a:lnTo>
                    <a:pt x="433" y="55"/>
                  </a:lnTo>
                  <a:lnTo>
                    <a:pt x="424" y="62"/>
                  </a:lnTo>
                  <a:lnTo>
                    <a:pt x="386" y="87"/>
                  </a:lnTo>
                  <a:lnTo>
                    <a:pt x="348" y="116"/>
                  </a:lnTo>
                  <a:lnTo>
                    <a:pt x="307" y="146"/>
                  </a:lnTo>
                  <a:lnTo>
                    <a:pt x="266" y="177"/>
                  </a:lnTo>
                  <a:lnTo>
                    <a:pt x="224" y="204"/>
                  </a:lnTo>
                  <a:lnTo>
                    <a:pt x="184" y="228"/>
                  </a:lnTo>
                  <a:lnTo>
                    <a:pt x="167" y="237"/>
                  </a:lnTo>
                  <a:lnTo>
                    <a:pt x="148" y="246"/>
                  </a:lnTo>
                  <a:lnTo>
                    <a:pt x="133" y="251"/>
                  </a:lnTo>
                  <a:lnTo>
                    <a:pt x="117" y="257"/>
                  </a:lnTo>
                  <a:lnTo>
                    <a:pt x="98" y="257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38" y="231"/>
                  </a:lnTo>
                  <a:lnTo>
                    <a:pt x="29" y="220"/>
                  </a:lnTo>
                  <a:lnTo>
                    <a:pt x="22" y="209"/>
                  </a:lnTo>
                  <a:lnTo>
                    <a:pt x="14" y="198"/>
                  </a:lnTo>
                  <a:lnTo>
                    <a:pt x="8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88" y="0"/>
                  </a:lnTo>
                  <a:lnTo>
                    <a:pt x="388" y="4"/>
                  </a:lnTo>
                  <a:lnTo>
                    <a:pt x="385" y="9"/>
                  </a:lnTo>
                  <a:lnTo>
                    <a:pt x="379" y="13"/>
                  </a:lnTo>
                  <a:lnTo>
                    <a:pt x="376" y="15"/>
                  </a:lnTo>
                  <a:lnTo>
                    <a:pt x="373" y="16"/>
                  </a:lnTo>
                  <a:lnTo>
                    <a:pt x="369" y="18"/>
                  </a:lnTo>
                  <a:lnTo>
                    <a:pt x="355" y="24"/>
                  </a:lnTo>
                  <a:lnTo>
                    <a:pt x="343" y="25"/>
                  </a:lnTo>
                  <a:lnTo>
                    <a:pt x="331" y="24"/>
                  </a:lnTo>
                  <a:lnTo>
                    <a:pt x="321" y="22"/>
                  </a:lnTo>
                  <a:lnTo>
                    <a:pt x="319" y="24"/>
                  </a:lnTo>
                  <a:lnTo>
                    <a:pt x="316" y="25"/>
                  </a:lnTo>
                  <a:lnTo>
                    <a:pt x="312" y="36"/>
                  </a:lnTo>
                  <a:lnTo>
                    <a:pt x="307" y="47"/>
                  </a:lnTo>
                  <a:lnTo>
                    <a:pt x="304" y="53"/>
                  </a:lnTo>
                  <a:lnTo>
                    <a:pt x="298" y="56"/>
                  </a:lnTo>
                  <a:lnTo>
                    <a:pt x="293" y="62"/>
                  </a:lnTo>
                  <a:lnTo>
                    <a:pt x="288" y="66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3"/>
                  </a:lnTo>
                  <a:lnTo>
                    <a:pt x="266" y="73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6"/>
                  </a:lnTo>
                  <a:lnTo>
                    <a:pt x="266" y="44"/>
                  </a:lnTo>
                  <a:lnTo>
                    <a:pt x="269" y="33"/>
                  </a:lnTo>
                  <a:lnTo>
                    <a:pt x="267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8"/>
                  </a:lnTo>
                  <a:lnTo>
                    <a:pt x="250" y="16"/>
                  </a:lnTo>
                  <a:lnTo>
                    <a:pt x="243" y="16"/>
                  </a:lnTo>
                  <a:lnTo>
                    <a:pt x="238" y="18"/>
                  </a:lnTo>
                  <a:lnTo>
                    <a:pt x="231" y="20"/>
                  </a:lnTo>
                  <a:lnTo>
                    <a:pt x="226" y="24"/>
                  </a:lnTo>
                  <a:lnTo>
                    <a:pt x="221" y="29"/>
                  </a:lnTo>
                  <a:lnTo>
                    <a:pt x="224" y="38"/>
                  </a:lnTo>
                  <a:lnTo>
                    <a:pt x="226" y="47"/>
                  </a:lnTo>
                  <a:lnTo>
                    <a:pt x="228" y="55"/>
                  </a:lnTo>
                  <a:lnTo>
                    <a:pt x="228" y="64"/>
                  </a:lnTo>
                  <a:lnTo>
                    <a:pt x="226" y="80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3" y="122"/>
                  </a:lnTo>
                  <a:lnTo>
                    <a:pt x="198" y="127"/>
                  </a:lnTo>
                  <a:lnTo>
                    <a:pt x="193" y="131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7"/>
                  </a:lnTo>
                  <a:lnTo>
                    <a:pt x="172" y="138"/>
                  </a:lnTo>
                  <a:lnTo>
                    <a:pt x="169" y="137"/>
                  </a:lnTo>
                  <a:lnTo>
                    <a:pt x="167" y="137"/>
                  </a:lnTo>
                  <a:lnTo>
                    <a:pt x="167" y="133"/>
                  </a:lnTo>
                  <a:lnTo>
                    <a:pt x="165" y="131"/>
                  </a:lnTo>
                  <a:lnTo>
                    <a:pt x="165" y="124"/>
                  </a:lnTo>
                  <a:lnTo>
                    <a:pt x="169" y="116"/>
                  </a:lnTo>
                  <a:lnTo>
                    <a:pt x="172" y="107"/>
                  </a:lnTo>
                  <a:lnTo>
                    <a:pt x="174" y="96"/>
                  </a:lnTo>
                  <a:lnTo>
                    <a:pt x="174" y="82"/>
                  </a:lnTo>
                  <a:lnTo>
                    <a:pt x="167" y="67"/>
                  </a:lnTo>
                  <a:lnTo>
                    <a:pt x="160" y="56"/>
                  </a:lnTo>
                  <a:lnTo>
                    <a:pt x="155" y="53"/>
                  </a:lnTo>
                  <a:lnTo>
                    <a:pt x="148" y="47"/>
                  </a:lnTo>
                  <a:lnTo>
                    <a:pt x="141" y="46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6" y="46"/>
                  </a:lnTo>
                  <a:lnTo>
                    <a:pt x="79" y="49"/>
                  </a:lnTo>
                  <a:lnTo>
                    <a:pt x="71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50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2" y="142"/>
                  </a:lnTo>
                  <a:lnTo>
                    <a:pt x="55" y="155"/>
                  </a:lnTo>
                  <a:lnTo>
                    <a:pt x="60" y="166"/>
                  </a:lnTo>
                  <a:lnTo>
                    <a:pt x="67" y="175"/>
                  </a:lnTo>
                  <a:lnTo>
                    <a:pt x="74" y="184"/>
                  </a:lnTo>
                  <a:lnTo>
                    <a:pt x="83" y="191"/>
                  </a:lnTo>
                  <a:lnTo>
                    <a:pt x="93" y="195"/>
                  </a:lnTo>
                  <a:lnTo>
                    <a:pt x="105" y="198"/>
                  </a:lnTo>
                  <a:lnTo>
                    <a:pt x="117" y="198"/>
                  </a:lnTo>
                  <a:lnTo>
                    <a:pt x="124" y="198"/>
                  </a:lnTo>
                  <a:lnTo>
                    <a:pt x="131" y="197"/>
                  </a:lnTo>
                  <a:lnTo>
                    <a:pt x="143" y="193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6" y="96"/>
                  </a:lnTo>
                  <a:lnTo>
                    <a:pt x="354" y="53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0" name="Freeform 32"/>
            <p:cNvSpPr>
              <a:spLocks/>
            </p:cNvSpPr>
            <p:nvPr/>
          </p:nvSpPr>
          <p:spPr bwMode="auto">
            <a:xfrm rot="-5400000">
              <a:off x="474" y="1606"/>
              <a:ext cx="340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4" y="0"/>
                  </a:moveTo>
                  <a:lnTo>
                    <a:pt x="41" y="0"/>
                  </a:lnTo>
                  <a:lnTo>
                    <a:pt x="0" y="51"/>
                  </a:lnTo>
                  <a:lnTo>
                    <a:pt x="0" y="260"/>
                  </a:lnTo>
                  <a:lnTo>
                    <a:pt x="10" y="255"/>
                  </a:lnTo>
                  <a:lnTo>
                    <a:pt x="17" y="247"/>
                  </a:lnTo>
                  <a:lnTo>
                    <a:pt x="21" y="246"/>
                  </a:lnTo>
                  <a:lnTo>
                    <a:pt x="24" y="242"/>
                  </a:lnTo>
                  <a:lnTo>
                    <a:pt x="27" y="242"/>
                  </a:lnTo>
                  <a:lnTo>
                    <a:pt x="33" y="240"/>
                  </a:lnTo>
                  <a:lnTo>
                    <a:pt x="45" y="246"/>
                  </a:lnTo>
                  <a:lnTo>
                    <a:pt x="64" y="253"/>
                  </a:lnTo>
                  <a:lnTo>
                    <a:pt x="83" y="256"/>
                  </a:lnTo>
                  <a:lnTo>
                    <a:pt x="109" y="260"/>
                  </a:lnTo>
                  <a:lnTo>
                    <a:pt x="134" y="262"/>
                  </a:lnTo>
                  <a:lnTo>
                    <a:pt x="152" y="260"/>
                  </a:lnTo>
                  <a:lnTo>
                    <a:pt x="176" y="253"/>
                  </a:lnTo>
                  <a:lnTo>
                    <a:pt x="195" y="246"/>
                  </a:lnTo>
                  <a:lnTo>
                    <a:pt x="212" y="242"/>
                  </a:lnTo>
                  <a:lnTo>
                    <a:pt x="236" y="240"/>
                  </a:lnTo>
                  <a:lnTo>
                    <a:pt x="259" y="244"/>
                  </a:lnTo>
                  <a:lnTo>
                    <a:pt x="283" y="247"/>
                  </a:lnTo>
                  <a:lnTo>
                    <a:pt x="297" y="255"/>
                  </a:lnTo>
                  <a:lnTo>
                    <a:pt x="309" y="256"/>
                  </a:lnTo>
                  <a:lnTo>
                    <a:pt x="312" y="255"/>
                  </a:lnTo>
                  <a:lnTo>
                    <a:pt x="316" y="251"/>
                  </a:lnTo>
                  <a:lnTo>
                    <a:pt x="317" y="249"/>
                  </a:lnTo>
                  <a:lnTo>
                    <a:pt x="317" y="247"/>
                  </a:lnTo>
                  <a:lnTo>
                    <a:pt x="310" y="229"/>
                  </a:lnTo>
                  <a:lnTo>
                    <a:pt x="307" y="220"/>
                  </a:lnTo>
                  <a:lnTo>
                    <a:pt x="302" y="213"/>
                  </a:lnTo>
                  <a:lnTo>
                    <a:pt x="293" y="200"/>
                  </a:lnTo>
                  <a:lnTo>
                    <a:pt x="288" y="195"/>
                  </a:lnTo>
                  <a:lnTo>
                    <a:pt x="281" y="189"/>
                  </a:lnTo>
                  <a:lnTo>
                    <a:pt x="274" y="185"/>
                  </a:lnTo>
                  <a:lnTo>
                    <a:pt x="266" y="182"/>
                  </a:lnTo>
                  <a:lnTo>
                    <a:pt x="257" y="178"/>
                  </a:lnTo>
                  <a:lnTo>
                    <a:pt x="248" y="176"/>
                  </a:lnTo>
                  <a:lnTo>
                    <a:pt x="238" y="175"/>
                  </a:lnTo>
                  <a:lnTo>
                    <a:pt x="226" y="176"/>
                  </a:lnTo>
                  <a:lnTo>
                    <a:pt x="224" y="171"/>
                  </a:lnTo>
                  <a:lnTo>
                    <a:pt x="222" y="162"/>
                  </a:lnTo>
                  <a:lnTo>
                    <a:pt x="217" y="144"/>
                  </a:lnTo>
                  <a:lnTo>
                    <a:pt x="212" y="133"/>
                  </a:lnTo>
                  <a:lnTo>
                    <a:pt x="207" y="122"/>
                  </a:lnTo>
                  <a:lnTo>
                    <a:pt x="198" y="113"/>
                  </a:lnTo>
                  <a:lnTo>
                    <a:pt x="188" y="104"/>
                  </a:lnTo>
                  <a:lnTo>
                    <a:pt x="179" y="100"/>
                  </a:lnTo>
                  <a:lnTo>
                    <a:pt x="174" y="96"/>
                  </a:lnTo>
                  <a:lnTo>
                    <a:pt x="169" y="96"/>
                  </a:lnTo>
                  <a:lnTo>
                    <a:pt x="164" y="94"/>
                  </a:lnTo>
                  <a:lnTo>
                    <a:pt x="160" y="96"/>
                  </a:lnTo>
                  <a:lnTo>
                    <a:pt x="159" y="98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1"/>
                  </a:lnTo>
                  <a:lnTo>
                    <a:pt x="159" y="118"/>
                  </a:lnTo>
                  <a:lnTo>
                    <a:pt x="164" y="127"/>
                  </a:lnTo>
                  <a:lnTo>
                    <a:pt x="169" y="136"/>
                  </a:lnTo>
                  <a:lnTo>
                    <a:pt x="169" y="145"/>
                  </a:lnTo>
                  <a:lnTo>
                    <a:pt x="169" y="155"/>
                  </a:lnTo>
                  <a:lnTo>
                    <a:pt x="169" y="162"/>
                  </a:lnTo>
                  <a:lnTo>
                    <a:pt x="167" y="169"/>
                  </a:lnTo>
                  <a:lnTo>
                    <a:pt x="164" y="175"/>
                  </a:lnTo>
                  <a:lnTo>
                    <a:pt x="160" y="180"/>
                  </a:lnTo>
                  <a:lnTo>
                    <a:pt x="157" y="184"/>
                  </a:lnTo>
                  <a:lnTo>
                    <a:pt x="152" y="187"/>
                  </a:lnTo>
                  <a:lnTo>
                    <a:pt x="141" y="193"/>
                  </a:lnTo>
                  <a:lnTo>
                    <a:pt x="131" y="195"/>
                  </a:lnTo>
                  <a:lnTo>
                    <a:pt x="119" y="196"/>
                  </a:lnTo>
                  <a:lnTo>
                    <a:pt x="109" y="196"/>
                  </a:lnTo>
                  <a:lnTo>
                    <a:pt x="95" y="196"/>
                  </a:lnTo>
                  <a:lnTo>
                    <a:pt x="86" y="196"/>
                  </a:lnTo>
                  <a:lnTo>
                    <a:pt x="77" y="193"/>
                  </a:lnTo>
                  <a:lnTo>
                    <a:pt x="71" y="187"/>
                  </a:lnTo>
                  <a:lnTo>
                    <a:pt x="62" y="180"/>
                  </a:lnTo>
                  <a:lnTo>
                    <a:pt x="53" y="171"/>
                  </a:lnTo>
                  <a:lnTo>
                    <a:pt x="46" y="158"/>
                  </a:lnTo>
                  <a:lnTo>
                    <a:pt x="43" y="145"/>
                  </a:lnTo>
                  <a:lnTo>
                    <a:pt x="39" y="133"/>
                  </a:lnTo>
                  <a:lnTo>
                    <a:pt x="38" y="122"/>
                  </a:lnTo>
                  <a:lnTo>
                    <a:pt x="39" y="111"/>
                  </a:lnTo>
                  <a:lnTo>
                    <a:pt x="41" y="102"/>
                  </a:lnTo>
                  <a:lnTo>
                    <a:pt x="46" y="85"/>
                  </a:lnTo>
                  <a:lnTo>
                    <a:pt x="53" y="71"/>
                  </a:lnTo>
                  <a:lnTo>
                    <a:pt x="62" y="62"/>
                  </a:lnTo>
                  <a:lnTo>
                    <a:pt x="71" y="53"/>
                  </a:lnTo>
                  <a:lnTo>
                    <a:pt x="81" y="45"/>
                  </a:lnTo>
                  <a:lnTo>
                    <a:pt x="93" y="42"/>
                  </a:lnTo>
                  <a:lnTo>
                    <a:pt x="110" y="42"/>
                  </a:lnTo>
                  <a:lnTo>
                    <a:pt x="127" y="44"/>
                  </a:lnTo>
                  <a:lnTo>
                    <a:pt x="143" y="47"/>
                  </a:lnTo>
                  <a:lnTo>
                    <a:pt x="150" y="51"/>
                  </a:lnTo>
                  <a:lnTo>
                    <a:pt x="155" y="54"/>
                  </a:lnTo>
                  <a:lnTo>
                    <a:pt x="165" y="62"/>
                  </a:lnTo>
                  <a:lnTo>
                    <a:pt x="202" y="87"/>
                  </a:lnTo>
                  <a:lnTo>
                    <a:pt x="241" y="116"/>
                  </a:lnTo>
                  <a:lnTo>
                    <a:pt x="283" y="145"/>
                  </a:lnTo>
                  <a:lnTo>
                    <a:pt x="324" y="176"/>
                  </a:lnTo>
                  <a:lnTo>
                    <a:pt x="366" y="204"/>
                  </a:lnTo>
                  <a:lnTo>
                    <a:pt x="404" y="227"/>
                  </a:lnTo>
                  <a:lnTo>
                    <a:pt x="423" y="236"/>
                  </a:lnTo>
                  <a:lnTo>
                    <a:pt x="440" y="246"/>
                  </a:lnTo>
                  <a:lnTo>
                    <a:pt x="455" y="251"/>
                  </a:lnTo>
                  <a:lnTo>
                    <a:pt x="471" y="256"/>
                  </a:lnTo>
                  <a:lnTo>
                    <a:pt x="490" y="256"/>
                  </a:lnTo>
                  <a:lnTo>
                    <a:pt x="509" y="255"/>
                  </a:lnTo>
                  <a:lnTo>
                    <a:pt x="521" y="251"/>
                  </a:lnTo>
                  <a:lnTo>
                    <a:pt x="531" y="246"/>
                  </a:lnTo>
                  <a:lnTo>
                    <a:pt x="542" y="238"/>
                  </a:lnTo>
                  <a:lnTo>
                    <a:pt x="550" y="229"/>
                  </a:lnTo>
                  <a:lnTo>
                    <a:pt x="559" y="220"/>
                  </a:lnTo>
                  <a:lnTo>
                    <a:pt x="567" y="209"/>
                  </a:lnTo>
                  <a:lnTo>
                    <a:pt x="574" y="198"/>
                  </a:lnTo>
                  <a:lnTo>
                    <a:pt x="581" y="187"/>
                  </a:lnTo>
                  <a:lnTo>
                    <a:pt x="583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3" y="0"/>
                  </a:lnTo>
                  <a:lnTo>
                    <a:pt x="200" y="0"/>
                  </a:lnTo>
                  <a:lnTo>
                    <a:pt x="202" y="3"/>
                  </a:lnTo>
                  <a:lnTo>
                    <a:pt x="205" y="7"/>
                  </a:lnTo>
                  <a:lnTo>
                    <a:pt x="209" y="13"/>
                  </a:lnTo>
                  <a:lnTo>
                    <a:pt x="212" y="14"/>
                  </a:lnTo>
                  <a:lnTo>
                    <a:pt x="217" y="16"/>
                  </a:lnTo>
                  <a:lnTo>
                    <a:pt x="221" y="18"/>
                  </a:lnTo>
                  <a:lnTo>
                    <a:pt x="233" y="22"/>
                  </a:lnTo>
                  <a:lnTo>
                    <a:pt x="245" y="23"/>
                  </a:lnTo>
                  <a:lnTo>
                    <a:pt x="257" y="23"/>
                  </a:lnTo>
                  <a:lnTo>
                    <a:pt x="267" y="20"/>
                  </a:lnTo>
                  <a:lnTo>
                    <a:pt x="271" y="23"/>
                  </a:lnTo>
                  <a:lnTo>
                    <a:pt x="272" y="23"/>
                  </a:lnTo>
                  <a:lnTo>
                    <a:pt x="276" y="34"/>
                  </a:lnTo>
                  <a:lnTo>
                    <a:pt x="283" y="47"/>
                  </a:lnTo>
                  <a:lnTo>
                    <a:pt x="286" y="53"/>
                  </a:lnTo>
                  <a:lnTo>
                    <a:pt x="290" y="56"/>
                  </a:lnTo>
                  <a:lnTo>
                    <a:pt x="295" y="60"/>
                  </a:lnTo>
                  <a:lnTo>
                    <a:pt x="302" y="64"/>
                  </a:lnTo>
                  <a:lnTo>
                    <a:pt x="305" y="69"/>
                  </a:lnTo>
                  <a:lnTo>
                    <a:pt x="312" y="73"/>
                  </a:lnTo>
                  <a:lnTo>
                    <a:pt x="317" y="74"/>
                  </a:lnTo>
                  <a:lnTo>
                    <a:pt x="324" y="74"/>
                  </a:lnTo>
                  <a:lnTo>
                    <a:pt x="326" y="71"/>
                  </a:lnTo>
                  <a:lnTo>
                    <a:pt x="329" y="69"/>
                  </a:lnTo>
                  <a:lnTo>
                    <a:pt x="329" y="54"/>
                  </a:lnTo>
                  <a:lnTo>
                    <a:pt x="322" y="44"/>
                  </a:lnTo>
                  <a:lnTo>
                    <a:pt x="319" y="31"/>
                  </a:lnTo>
                  <a:lnTo>
                    <a:pt x="321" y="29"/>
                  </a:lnTo>
                  <a:lnTo>
                    <a:pt x="322" y="25"/>
                  </a:lnTo>
                  <a:lnTo>
                    <a:pt x="328" y="20"/>
                  </a:lnTo>
                  <a:lnTo>
                    <a:pt x="333" y="16"/>
                  </a:lnTo>
                  <a:lnTo>
                    <a:pt x="338" y="14"/>
                  </a:lnTo>
                  <a:lnTo>
                    <a:pt x="345" y="14"/>
                  </a:lnTo>
                  <a:lnTo>
                    <a:pt x="352" y="16"/>
                  </a:lnTo>
                  <a:lnTo>
                    <a:pt x="357" y="20"/>
                  </a:lnTo>
                  <a:lnTo>
                    <a:pt x="364" y="23"/>
                  </a:lnTo>
                  <a:lnTo>
                    <a:pt x="367" y="27"/>
                  </a:lnTo>
                  <a:lnTo>
                    <a:pt x="364" y="38"/>
                  </a:lnTo>
                  <a:lnTo>
                    <a:pt x="362" y="47"/>
                  </a:lnTo>
                  <a:lnTo>
                    <a:pt x="360" y="54"/>
                  </a:lnTo>
                  <a:lnTo>
                    <a:pt x="360" y="62"/>
                  </a:lnTo>
                  <a:lnTo>
                    <a:pt x="364" y="78"/>
                  </a:lnTo>
                  <a:lnTo>
                    <a:pt x="367" y="100"/>
                  </a:lnTo>
                  <a:lnTo>
                    <a:pt x="376" y="111"/>
                  </a:lnTo>
                  <a:lnTo>
                    <a:pt x="385" y="122"/>
                  </a:lnTo>
                  <a:lnTo>
                    <a:pt x="390" y="125"/>
                  </a:lnTo>
                  <a:lnTo>
                    <a:pt x="395" y="129"/>
                  </a:lnTo>
                  <a:lnTo>
                    <a:pt x="402" y="133"/>
                  </a:lnTo>
                  <a:lnTo>
                    <a:pt x="407" y="133"/>
                  </a:lnTo>
                  <a:lnTo>
                    <a:pt x="412" y="136"/>
                  </a:lnTo>
                  <a:lnTo>
                    <a:pt x="417" y="136"/>
                  </a:lnTo>
                  <a:lnTo>
                    <a:pt x="419" y="136"/>
                  </a:lnTo>
                  <a:lnTo>
                    <a:pt x="421" y="135"/>
                  </a:lnTo>
                  <a:lnTo>
                    <a:pt x="423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19" y="114"/>
                  </a:lnTo>
                  <a:lnTo>
                    <a:pt x="417" y="105"/>
                  </a:lnTo>
                  <a:lnTo>
                    <a:pt x="414" y="94"/>
                  </a:lnTo>
                  <a:lnTo>
                    <a:pt x="414" y="82"/>
                  </a:lnTo>
                  <a:lnTo>
                    <a:pt x="421" y="67"/>
                  </a:lnTo>
                  <a:lnTo>
                    <a:pt x="429" y="56"/>
                  </a:lnTo>
                  <a:lnTo>
                    <a:pt x="435" y="51"/>
                  </a:lnTo>
                  <a:lnTo>
                    <a:pt x="441" y="47"/>
                  </a:lnTo>
                  <a:lnTo>
                    <a:pt x="448" y="44"/>
                  </a:lnTo>
                  <a:lnTo>
                    <a:pt x="457" y="42"/>
                  </a:lnTo>
                  <a:lnTo>
                    <a:pt x="469" y="40"/>
                  </a:lnTo>
                  <a:lnTo>
                    <a:pt x="479" y="40"/>
                  </a:lnTo>
                  <a:lnTo>
                    <a:pt x="490" y="42"/>
                  </a:lnTo>
                  <a:lnTo>
                    <a:pt x="502" y="44"/>
                  </a:lnTo>
                  <a:lnTo>
                    <a:pt x="509" y="47"/>
                  </a:lnTo>
                  <a:lnTo>
                    <a:pt x="519" y="56"/>
                  </a:lnTo>
                  <a:lnTo>
                    <a:pt x="526" y="67"/>
                  </a:lnTo>
                  <a:lnTo>
                    <a:pt x="533" y="78"/>
                  </a:lnTo>
                  <a:lnTo>
                    <a:pt x="538" y="91"/>
                  </a:lnTo>
                  <a:lnTo>
                    <a:pt x="540" y="104"/>
                  </a:lnTo>
                  <a:lnTo>
                    <a:pt x="542" y="116"/>
                  </a:lnTo>
                  <a:lnTo>
                    <a:pt x="540" y="129"/>
                  </a:lnTo>
                  <a:lnTo>
                    <a:pt x="538" y="142"/>
                  </a:lnTo>
                  <a:lnTo>
                    <a:pt x="535" y="153"/>
                  </a:lnTo>
                  <a:lnTo>
                    <a:pt x="529" y="165"/>
                  </a:lnTo>
                  <a:lnTo>
                    <a:pt x="523" y="175"/>
                  </a:lnTo>
                  <a:lnTo>
                    <a:pt x="516" y="184"/>
                  </a:lnTo>
                  <a:lnTo>
                    <a:pt x="507" y="189"/>
                  </a:lnTo>
                  <a:lnTo>
                    <a:pt x="497" y="195"/>
                  </a:lnTo>
                  <a:lnTo>
                    <a:pt x="485" y="196"/>
                  </a:lnTo>
                  <a:lnTo>
                    <a:pt x="473" y="196"/>
                  </a:lnTo>
                  <a:lnTo>
                    <a:pt x="466" y="198"/>
                  </a:lnTo>
                  <a:lnTo>
                    <a:pt x="459" y="196"/>
                  </a:lnTo>
                  <a:lnTo>
                    <a:pt x="445" y="191"/>
                  </a:lnTo>
                  <a:lnTo>
                    <a:pt x="426" y="184"/>
                  </a:lnTo>
                  <a:lnTo>
                    <a:pt x="367" y="142"/>
                  </a:lnTo>
                  <a:lnTo>
                    <a:pt x="302" y="96"/>
                  </a:lnTo>
                  <a:lnTo>
                    <a:pt x="234" y="51"/>
                  </a:lnTo>
                  <a:lnTo>
                    <a:pt x="174" y="9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1" name="Freeform 33"/>
            <p:cNvSpPr>
              <a:spLocks/>
            </p:cNvSpPr>
            <p:nvPr/>
          </p:nvSpPr>
          <p:spPr bwMode="auto">
            <a:xfrm rot="-5400000">
              <a:off x="342" y="1606"/>
              <a:ext cx="340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164" y="264"/>
                  </a:moveTo>
                  <a:lnTo>
                    <a:pt x="41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10" y="7"/>
                  </a:lnTo>
                  <a:lnTo>
                    <a:pt x="17" y="14"/>
                  </a:lnTo>
                  <a:lnTo>
                    <a:pt x="21" y="16"/>
                  </a:lnTo>
                  <a:lnTo>
                    <a:pt x="24" y="20"/>
                  </a:lnTo>
                  <a:lnTo>
                    <a:pt x="27" y="20"/>
                  </a:lnTo>
                  <a:lnTo>
                    <a:pt x="33" y="22"/>
                  </a:lnTo>
                  <a:lnTo>
                    <a:pt x="45" y="16"/>
                  </a:lnTo>
                  <a:lnTo>
                    <a:pt x="64" y="9"/>
                  </a:lnTo>
                  <a:lnTo>
                    <a:pt x="83" y="5"/>
                  </a:lnTo>
                  <a:lnTo>
                    <a:pt x="109" y="2"/>
                  </a:lnTo>
                  <a:lnTo>
                    <a:pt x="134" y="0"/>
                  </a:lnTo>
                  <a:lnTo>
                    <a:pt x="152" y="2"/>
                  </a:lnTo>
                  <a:lnTo>
                    <a:pt x="176" y="9"/>
                  </a:lnTo>
                  <a:lnTo>
                    <a:pt x="195" y="16"/>
                  </a:lnTo>
                  <a:lnTo>
                    <a:pt x="202" y="18"/>
                  </a:lnTo>
                  <a:lnTo>
                    <a:pt x="212" y="20"/>
                  </a:lnTo>
                  <a:lnTo>
                    <a:pt x="224" y="20"/>
                  </a:lnTo>
                  <a:lnTo>
                    <a:pt x="236" y="20"/>
                  </a:lnTo>
                  <a:lnTo>
                    <a:pt x="259" y="18"/>
                  </a:lnTo>
                  <a:lnTo>
                    <a:pt x="283" y="14"/>
                  </a:lnTo>
                  <a:lnTo>
                    <a:pt x="297" y="7"/>
                  </a:lnTo>
                  <a:lnTo>
                    <a:pt x="309" y="4"/>
                  </a:lnTo>
                  <a:lnTo>
                    <a:pt x="312" y="5"/>
                  </a:lnTo>
                  <a:lnTo>
                    <a:pt x="316" y="9"/>
                  </a:lnTo>
                  <a:lnTo>
                    <a:pt x="317" y="13"/>
                  </a:lnTo>
                  <a:lnTo>
                    <a:pt x="317" y="14"/>
                  </a:lnTo>
                  <a:lnTo>
                    <a:pt x="310" y="31"/>
                  </a:lnTo>
                  <a:lnTo>
                    <a:pt x="307" y="42"/>
                  </a:lnTo>
                  <a:lnTo>
                    <a:pt x="302" y="49"/>
                  </a:lnTo>
                  <a:lnTo>
                    <a:pt x="293" y="62"/>
                  </a:lnTo>
                  <a:lnTo>
                    <a:pt x="288" y="67"/>
                  </a:lnTo>
                  <a:lnTo>
                    <a:pt x="281" y="73"/>
                  </a:lnTo>
                  <a:lnTo>
                    <a:pt x="274" y="76"/>
                  </a:lnTo>
                  <a:lnTo>
                    <a:pt x="266" y="80"/>
                  </a:lnTo>
                  <a:lnTo>
                    <a:pt x="257" y="84"/>
                  </a:lnTo>
                  <a:lnTo>
                    <a:pt x="248" y="85"/>
                  </a:lnTo>
                  <a:lnTo>
                    <a:pt x="238" y="87"/>
                  </a:lnTo>
                  <a:lnTo>
                    <a:pt x="226" y="87"/>
                  </a:lnTo>
                  <a:lnTo>
                    <a:pt x="224" y="91"/>
                  </a:lnTo>
                  <a:lnTo>
                    <a:pt x="222" y="100"/>
                  </a:lnTo>
                  <a:lnTo>
                    <a:pt x="217" y="118"/>
                  </a:lnTo>
                  <a:lnTo>
                    <a:pt x="212" y="129"/>
                  </a:lnTo>
                  <a:lnTo>
                    <a:pt x="207" y="138"/>
                  </a:lnTo>
                  <a:lnTo>
                    <a:pt x="198" y="149"/>
                  </a:lnTo>
                  <a:lnTo>
                    <a:pt x="188" y="156"/>
                  </a:lnTo>
                  <a:lnTo>
                    <a:pt x="179" y="162"/>
                  </a:lnTo>
                  <a:lnTo>
                    <a:pt x="174" y="166"/>
                  </a:lnTo>
                  <a:lnTo>
                    <a:pt x="169" y="166"/>
                  </a:lnTo>
                  <a:lnTo>
                    <a:pt x="164" y="167"/>
                  </a:lnTo>
                  <a:lnTo>
                    <a:pt x="160" y="166"/>
                  </a:lnTo>
                  <a:lnTo>
                    <a:pt x="159" y="164"/>
                  </a:lnTo>
                  <a:lnTo>
                    <a:pt x="157" y="158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2"/>
                  </a:lnTo>
                  <a:lnTo>
                    <a:pt x="164" y="133"/>
                  </a:lnTo>
                  <a:lnTo>
                    <a:pt x="169" y="124"/>
                  </a:lnTo>
                  <a:lnTo>
                    <a:pt x="169" y="115"/>
                  </a:lnTo>
                  <a:lnTo>
                    <a:pt x="169" y="105"/>
                  </a:lnTo>
                  <a:lnTo>
                    <a:pt x="169" y="98"/>
                  </a:lnTo>
                  <a:lnTo>
                    <a:pt x="167" y="93"/>
                  </a:lnTo>
                  <a:lnTo>
                    <a:pt x="164" y="87"/>
                  </a:lnTo>
                  <a:lnTo>
                    <a:pt x="160" y="82"/>
                  </a:lnTo>
                  <a:lnTo>
                    <a:pt x="157" y="78"/>
                  </a:lnTo>
                  <a:lnTo>
                    <a:pt x="152" y="75"/>
                  </a:lnTo>
                  <a:lnTo>
                    <a:pt x="141" y="69"/>
                  </a:lnTo>
                  <a:lnTo>
                    <a:pt x="131" y="67"/>
                  </a:lnTo>
                  <a:lnTo>
                    <a:pt x="119" y="65"/>
                  </a:lnTo>
                  <a:lnTo>
                    <a:pt x="109" y="65"/>
                  </a:lnTo>
                  <a:lnTo>
                    <a:pt x="95" y="65"/>
                  </a:lnTo>
                  <a:lnTo>
                    <a:pt x="86" y="67"/>
                  </a:lnTo>
                  <a:lnTo>
                    <a:pt x="77" y="69"/>
                  </a:lnTo>
                  <a:lnTo>
                    <a:pt x="71" y="75"/>
                  </a:lnTo>
                  <a:lnTo>
                    <a:pt x="62" y="82"/>
                  </a:lnTo>
                  <a:lnTo>
                    <a:pt x="53" y="93"/>
                  </a:lnTo>
                  <a:lnTo>
                    <a:pt x="46" y="104"/>
                  </a:lnTo>
                  <a:lnTo>
                    <a:pt x="43" y="116"/>
                  </a:lnTo>
                  <a:lnTo>
                    <a:pt x="39" y="129"/>
                  </a:lnTo>
                  <a:lnTo>
                    <a:pt x="38" y="140"/>
                  </a:lnTo>
                  <a:lnTo>
                    <a:pt x="39" y="151"/>
                  </a:lnTo>
                  <a:lnTo>
                    <a:pt x="41" y="160"/>
                  </a:lnTo>
                  <a:lnTo>
                    <a:pt x="46" y="178"/>
                  </a:lnTo>
                  <a:lnTo>
                    <a:pt x="53" y="191"/>
                  </a:lnTo>
                  <a:lnTo>
                    <a:pt x="62" y="200"/>
                  </a:lnTo>
                  <a:lnTo>
                    <a:pt x="71" y="209"/>
                  </a:lnTo>
                  <a:lnTo>
                    <a:pt x="76" y="213"/>
                  </a:lnTo>
                  <a:lnTo>
                    <a:pt x="81" y="217"/>
                  </a:lnTo>
                  <a:lnTo>
                    <a:pt x="86" y="218"/>
                  </a:lnTo>
                  <a:lnTo>
                    <a:pt x="93" y="218"/>
                  </a:lnTo>
                  <a:lnTo>
                    <a:pt x="110" y="220"/>
                  </a:lnTo>
                  <a:lnTo>
                    <a:pt x="127" y="218"/>
                  </a:lnTo>
                  <a:lnTo>
                    <a:pt x="143" y="215"/>
                  </a:lnTo>
                  <a:lnTo>
                    <a:pt x="150" y="211"/>
                  </a:lnTo>
                  <a:lnTo>
                    <a:pt x="155" y="207"/>
                  </a:lnTo>
                  <a:lnTo>
                    <a:pt x="165" y="200"/>
                  </a:lnTo>
                  <a:lnTo>
                    <a:pt x="202" y="175"/>
                  </a:lnTo>
                  <a:lnTo>
                    <a:pt x="241" y="147"/>
                  </a:lnTo>
                  <a:lnTo>
                    <a:pt x="283" y="116"/>
                  </a:lnTo>
                  <a:lnTo>
                    <a:pt x="324" y="85"/>
                  </a:lnTo>
                  <a:lnTo>
                    <a:pt x="366" y="58"/>
                  </a:lnTo>
                  <a:lnTo>
                    <a:pt x="404" y="35"/>
                  </a:lnTo>
                  <a:lnTo>
                    <a:pt x="423" y="24"/>
                  </a:lnTo>
                  <a:lnTo>
                    <a:pt x="440" y="16"/>
                  </a:lnTo>
                  <a:lnTo>
                    <a:pt x="455" y="9"/>
                  </a:lnTo>
                  <a:lnTo>
                    <a:pt x="471" y="5"/>
                  </a:lnTo>
                  <a:lnTo>
                    <a:pt x="490" y="5"/>
                  </a:lnTo>
                  <a:lnTo>
                    <a:pt x="509" y="7"/>
                  </a:lnTo>
                  <a:lnTo>
                    <a:pt x="521" y="11"/>
                  </a:lnTo>
                  <a:lnTo>
                    <a:pt x="531" y="16"/>
                  </a:lnTo>
                  <a:lnTo>
                    <a:pt x="542" y="24"/>
                  </a:lnTo>
                  <a:lnTo>
                    <a:pt x="550" y="33"/>
                  </a:lnTo>
                  <a:lnTo>
                    <a:pt x="559" y="42"/>
                  </a:lnTo>
                  <a:lnTo>
                    <a:pt x="567" y="53"/>
                  </a:lnTo>
                  <a:lnTo>
                    <a:pt x="574" y="64"/>
                  </a:lnTo>
                  <a:lnTo>
                    <a:pt x="581" y="75"/>
                  </a:lnTo>
                  <a:lnTo>
                    <a:pt x="583" y="82"/>
                  </a:lnTo>
                  <a:lnTo>
                    <a:pt x="588" y="87"/>
                  </a:lnTo>
                  <a:lnTo>
                    <a:pt x="588" y="187"/>
                  </a:lnTo>
                  <a:lnTo>
                    <a:pt x="533" y="264"/>
                  </a:lnTo>
                  <a:lnTo>
                    <a:pt x="200" y="264"/>
                  </a:lnTo>
                  <a:lnTo>
                    <a:pt x="202" y="258"/>
                  </a:lnTo>
                  <a:lnTo>
                    <a:pt x="205" y="255"/>
                  </a:lnTo>
                  <a:lnTo>
                    <a:pt x="209" y="249"/>
                  </a:lnTo>
                  <a:lnTo>
                    <a:pt x="212" y="247"/>
                  </a:lnTo>
                  <a:lnTo>
                    <a:pt x="217" y="246"/>
                  </a:lnTo>
                  <a:lnTo>
                    <a:pt x="221" y="244"/>
                  </a:lnTo>
                  <a:lnTo>
                    <a:pt x="233" y="238"/>
                  </a:lnTo>
                  <a:lnTo>
                    <a:pt x="245" y="237"/>
                  </a:lnTo>
                  <a:lnTo>
                    <a:pt x="257" y="238"/>
                  </a:lnTo>
                  <a:lnTo>
                    <a:pt x="267" y="242"/>
                  </a:lnTo>
                  <a:lnTo>
                    <a:pt x="271" y="238"/>
                  </a:lnTo>
                  <a:lnTo>
                    <a:pt x="272" y="238"/>
                  </a:lnTo>
                  <a:lnTo>
                    <a:pt x="276" y="227"/>
                  </a:lnTo>
                  <a:lnTo>
                    <a:pt x="283" y="215"/>
                  </a:lnTo>
                  <a:lnTo>
                    <a:pt x="286" y="209"/>
                  </a:lnTo>
                  <a:lnTo>
                    <a:pt x="290" y="206"/>
                  </a:lnTo>
                  <a:lnTo>
                    <a:pt x="295" y="200"/>
                  </a:lnTo>
                  <a:lnTo>
                    <a:pt x="302" y="198"/>
                  </a:lnTo>
                  <a:lnTo>
                    <a:pt x="305" y="193"/>
                  </a:lnTo>
                  <a:lnTo>
                    <a:pt x="312" y="189"/>
                  </a:lnTo>
                  <a:lnTo>
                    <a:pt x="317" y="189"/>
                  </a:lnTo>
                  <a:lnTo>
                    <a:pt x="324" y="187"/>
                  </a:lnTo>
                  <a:lnTo>
                    <a:pt x="326" y="191"/>
                  </a:lnTo>
                  <a:lnTo>
                    <a:pt x="329" y="193"/>
                  </a:lnTo>
                  <a:lnTo>
                    <a:pt x="329" y="207"/>
                  </a:lnTo>
                  <a:lnTo>
                    <a:pt x="322" y="218"/>
                  </a:lnTo>
                  <a:lnTo>
                    <a:pt x="319" y="229"/>
                  </a:lnTo>
                  <a:lnTo>
                    <a:pt x="321" y="233"/>
                  </a:lnTo>
                  <a:lnTo>
                    <a:pt x="322" y="237"/>
                  </a:lnTo>
                  <a:lnTo>
                    <a:pt x="328" y="242"/>
                  </a:lnTo>
                  <a:lnTo>
                    <a:pt x="333" y="246"/>
                  </a:lnTo>
                  <a:lnTo>
                    <a:pt x="338" y="247"/>
                  </a:lnTo>
                  <a:lnTo>
                    <a:pt x="345" y="247"/>
                  </a:lnTo>
                  <a:lnTo>
                    <a:pt x="352" y="246"/>
                  </a:lnTo>
                  <a:lnTo>
                    <a:pt x="357" y="242"/>
                  </a:lnTo>
                  <a:lnTo>
                    <a:pt x="364" y="238"/>
                  </a:lnTo>
                  <a:lnTo>
                    <a:pt x="367" y="235"/>
                  </a:lnTo>
                  <a:lnTo>
                    <a:pt x="364" y="224"/>
                  </a:lnTo>
                  <a:lnTo>
                    <a:pt x="362" y="215"/>
                  </a:lnTo>
                  <a:lnTo>
                    <a:pt x="360" y="206"/>
                  </a:lnTo>
                  <a:lnTo>
                    <a:pt x="360" y="198"/>
                  </a:lnTo>
                  <a:lnTo>
                    <a:pt x="364" y="182"/>
                  </a:lnTo>
                  <a:lnTo>
                    <a:pt x="367" y="162"/>
                  </a:lnTo>
                  <a:lnTo>
                    <a:pt x="376" y="151"/>
                  </a:lnTo>
                  <a:lnTo>
                    <a:pt x="385" y="140"/>
                  </a:lnTo>
                  <a:lnTo>
                    <a:pt x="390" y="136"/>
                  </a:lnTo>
                  <a:lnTo>
                    <a:pt x="395" y="133"/>
                  </a:lnTo>
                  <a:lnTo>
                    <a:pt x="402" y="129"/>
                  </a:lnTo>
                  <a:lnTo>
                    <a:pt x="407" y="129"/>
                  </a:lnTo>
                  <a:lnTo>
                    <a:pt x="412" y="126"/>
                  </a:lnTo>
                  <a:lnTo>
                    <a:pt x="417" y="124"/>
                  </a:lnTo>
                  <a:lnTo>
                    <a:pt x="421" y="127"/>
                  </a:lnTo>
                  <a:lnTo>
                    <a:pt x="423" y="131"/>
                  </a:lnTo>
                  <a:lnTo>
                    <a:pt x="423" y="138"/>
                  </a:lnTo>
                  <a:lnTo>
                    <a:pt x="419" y="146"/>
                  </a:lnTo>
                  <a:lnTo>
                    <a:pt x="417" y="155"/>
                  </a:lnTo>
                  <a:lnTo>
                    <a:pt x="414" y="166"/>
                  </a:lnTo>
                  <a:lnTo>
                    <a:pt x="414" y="180"/>
                  </a:lnTo>
                  <a:lnTo>
                    <a:pt x="421" y="195"/>
                  </a:lnTo>
                  <a:lnTo>
                    <a:pt x="429" y="206"/>
                  </a:lnTo>
                  <a:lnTo>
                    <a:pt x="435" y="209"/>
                  </a:lnTo>
                  <a:lnTo>
                    <a:pt x="441" y="215"/>
                  </a:lnTo>
                  <a:lnTo>
                    <a:pt x="448" y="217"/>
                  </a:lnTo>
                  <a:lnTo>
                    <a:pt x="457" y="220"/>
                  </a:lnTo>
                  <a:lnTo>
                    <a:pt x="469" y="222"/>
                  </a:lnTo>
                  <a:lnTo>
                    <a:pt x="479" y="222"/>
                  </a:lnTo>
                  <a:lnTo>
                    <a:pt x="490" y="220"/>
                  </a:lnTo>
                  <a:lnTo>
                    <a:pt x="502" y="218"/>
                  </a:lnTo>
                  <a:lnTo>
                    <a:pt x="509" y="215"/>
                  </a:lnTo>
                  <a:lnTo>
                    <a:pt x="519" y="206"/>
                  </a:lnTo>
                  <a:lnTo>
                    <a:pt x="526" y="195"/>
                  </a:lnTo>
                  <a:lnTo>
                    <a:pt x="533" y="184"/>
                  </a:lnTo>
                  <a:lnTo>
                    <a:pt x="538" y="171"/>
                  </a:lnTo>
                  <a:lnTo>
                    <a:pt x="540" y="158"/>
                  </a:lnTo>
                  <a:lnTo>
                    <a:pt x="542" y="146"/>
                  </a:lnTo>
                  <a:lnTo>
                    <a:pt x="540" y="133"/>
                  </a:lnTo>
                  <a:lnTo>
                    <a:pt x="538" y="120"/>
                  </a:lnTo>
                  <a:lnTo>
                    <a:pt x="535" y="107"/>
                  </a:lnTo>
                  <a:lnTo>
                    <a:pt x="529" y="96"/>
                  </a:lnTo>
                  <a:lnTo>
                    <a:pt x="523" y="87"/>
                  </a:lnTo>
                  <a:lnTo>
                    <a:pt x="516" y="78"/>
                  </a:lnTo>
                  <a:lnTo>
                    <a:pt x="507" y="71"/>
                  </a:lnTo>
                  <a:lnTo>
                    <a:pt x="497" y="67"/>
                  </a:lnTo>
                  <a:lnTo>
                    <a:pt x="485" y="65"/>
                  </a:lnTo>
                  <a:lnTo>
                    <a:pt x="473" y="65"/>
                  </a:lnTo>
                  <a:lnTo>
                    <a:pt x="466" y="64"/>
                  </a:lnTo>
                  <a:lnTo>
                    <a:pt x="459" y="65"/>
                  </a:lnTo>
                  <a:lnTo>
                    <a:pt x="445" y="71"/>
                  </a:lnTo>
                  <a:lnTo>
                    <a:pt x="426" y="78"/>
                  </a:lnTo>
                  <a:lnTo>
                    <a:pt x="367" y="120"/>
                  </a:lnTo>
                  <a:lnTo>
                    <a:pt x="302" y="166"/>
                  </a:lnTo>
                  <a:lnTo>
                    <a:pt x="234" y="211"/>
                  </a:lnTo>
                  <a:lnTo>
                    <a:pt x="174" y="253"/>
                  </a:lnTo>
                  <a:lnTo>
                    <a:pt x="164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2" name="Freeform 34"/>
            <p:cNvSpPr>
              <a:spLocks/>
            </p:cNvSpPr>
            <p:nvPr/>
          </p:nvSpPr>
          <p:spPr bwMode="auto">
            <a:xfrm rot="-5400000">
              <a:off x="552" y="3588"/>
              <a:ext cx="181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0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1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62"/>
                  </a:moveTo>
                  <a:lnTo>
                    <a:pt x="316" y="51"/>
                  </a:lnTo>
                  <a:lnTo>
                    <a:pt x="280" y="0"/>
                  </a:lnTo>
                  <a:lnTo>
                    <a:pt x="150" y="0"/>
                  </a:lnTo>
                  <a:lnTo>
                    <a:pt x="150" y="4"/>
                  </a:lnTo>
                  <a:lnTo>
                    <a:pt x="147" y="7"/>
                  </a:lnTo>
                  <a:lnTo>
                    <a:pt x="141" y="11"/>
                  </a:lnTo>
                  <a:lnTo>
                    <a:pt x="136" y="16"/>
                  </a:lnTo>
                  <a:lnTo>
                    <a:pt x="114" y="33"/>
                  </a:lnTo>
                  <a:lnTo>
                    <a:pt x="95" y="46"/>
                  </a:lnTo>
                  <a:lnTo>
                    <a:pt x="79" y="55"/>
                  </a:lnTo>
                  <a:lnTo>
                    <a:pt x="67" y="60"/>
                  </a:lnTo>
                  <a:lnTo>
                    <a:pt x="57" y="62"/>
                  </a:lnTo>
                  <a:lnTo>
                    <a:pt x="48" y="62"/>
                  </a:lnTo>
                  <a:lnTo>
                    <a:pt x="43" y="60"/>
                  </a:lnTo>
                  <a:lnTo>
                    <a:pt x="40" y="55"/>
                  </a:lnTo>
                  <a:lnTo>
                    <a:pt x="38" y="49"/>
                  </a:lnTo>
                  <a:lnTo>
                    <a:pt x="38" y="44"/>
                  </a:lnTo>
                  <a:lnTo>
                    <a:pt x="40" y="36"/>
                  </a:lnTo>
                  <a:lnTo>
                    <a:pt x="41" y="31"/>
                  </a:lnTo>
                  <a:lnTo>
                    <a:pt x="45" y="24"/>
                  </a:lnTo>
                  <a:lnTo>
                    <a:pt x="50" y="18"/>
                  </a:lnTo>
                  <a:lnTo>
                    <a:pt x="54" y="15"/>
                  </a:lnTo>
                  <a:lnTo>
                    <a:pt x="59" y="13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17" y="0"/>
                  </a:lnTo>
                  <a:lnTo>
                    <a:pt x="9" y="11"/>
                  </a:lnTo>
                  <a:lnTo>
                    <a:pt x="3" y="24"/>
                  </a:lnTo>
                  <a:lnTo>
                    <a:pt x="0" y="36"/>
                  </a:lnTo>
                  <a:lnTo>
                    <a:pt x="0" y="51"/>
                  </a:lnTo>
                  <a:lnTo>
                    <a:pt x="2" y="69"/>
                  </a:lnTo>
                  <a:lnTo>
                    <a:pt x="3" y="80"/>
                  </a:lnTo>
                  <a:lnTo>
                    <a:pt x="9" y="93"/>
                  </a:lnTo>
                  <a:lnTo>
                    <a:pt x="16" y="104"/>
                  </a:lnTo>
                  <a:lnTo>
                    <a:pt x="26" y="113"/>
                  </a:lnTo>
                  <a:lnTo>
                    <a:pt x="35" y="118"/>
                  </a:lnTo>
                  <a:lnTo>
                    <a:pt x="41" y="122"/>
                  </a:lnTo>
                  <a:lnTo>
                    <a:pt x="52" y="124"/>
                  </a:lnTo>
                  <a:lnTo>
                    <a:pt x="64" y="122"/>
                  </a:lnTo>
                  <a:lnTo>
                    <a:pt x="79" y="116"/>
                  </a:lnTo>
                  <a:lnTo>
                    <a:pt x="93" y="107"/>
                  </a:lnTo>
                  <a:lnTo>
                    <a:pt x="107" y="96"/>
                  </a:lnTo>
                  <a:lnTo>
                    <a:pt x="123" y="86"/>
                  </a:lnTo>
                  <a:lnTo>
                    <a:pt x="128" y="80"/>
                  </a:lnTo>
                  <a:lnTo>
                    <a:pt x="135" y="76"/>
                  </a:lnTo>
                  <a:lnTo>
                    <a:pt x="147" y="66"/>
                  </a:lnTo>
                  <a:lnTo>
                    <a:pt x="159" y="58"/>
                  </a:lnTo>
                  <a:lnTo>
                    <a:pt x="173" y="51"/>
                  </a:lnTo>
                  <a:lnTo>
                    <a:pt x="185" y="47"/>
                  </a:lnTo>
                  <a:lnTo>
                    <a:pt x="197" y="46"/>
                  </a:lnTo>
                  <a:lnTo>
                    <a:pt x="209" y="44"/>
                  </a:lnTo>
                  <a:lnTo>
                    <a:pt x="219" y="46"/>
                  </a:lnTo>
                  <a:lnTo>
                    <a:pt x="229" y="47"/>
                  </a:lnTo>
                  <a:lnTo>
                    <a:pt x="240" y="51"/>
                  </a:lnTo>
                  <a:lnTo>
                    <a:pt x="248" y="58"/>
                  </a:lnTo>
                  <a:lnTo>
                    <a:pt x="257" y="66"/>
                  </a:lnTo>
                  <a:lnTo>
                    <a:pt x="264" y="73"/>
                  </a:lnTo>
                  <a:lnTo>
                    <a:pt x="269" y="84"/>
                  </a:lnTo>
                  <a:lnTo>
                    <a:pt x="273" y="96"/>
                  </a:lnTo>
                  <a:lnTo>
                    <a:pt x="274" y="109"/>
                  </a:lnTo>
                  <a:lnTo>
                    <a:pt x="274" y="124"/>
                  </a:lnTo>
                  <a:lnTo>
                    <a:pt x="273" y="147"/>
                  </a:lnTo>
                  <a:lnTo>
                    <a:pt x="267" y="162"/>
                  </a:lnTo>
                  <a:lnTo>
                    <a:pt x="261" y="173"/>
                  </a:lnTo>
                  <a:lnTo>
                    <a:pt x="250" y="184"/>
                  </a:lnTo>
                  <a:lnTo>
                    <a:pt x="238" y="191"/>
                  </a:lnTo>
                  <a:lnTo>
                    <a:pt x="226" y="197"/>
                  </a:lnTo>
                  <a:lnTo>
                    <a:pt x="216" y="200"/>
                  </a:lnTo>
                  <a:lnTo>
                    <a:pt x="205" y="200"/>
                  </a:lnTo>
                  <a:lnTo>
                    <a:pt x="195" y="200"/>
                  </a:lnTo>
                  <a:lnTo>
                    <a:pt x="185" y="197"/>
                  </a:lnTo>
                  <a:lnTo>
                    <a:pt x="174" y="191"/>
                  </a:lnTo>
                  <a:lnTo>
                    <a:pt x="164" y="184"/>
                  </a:lnTo>
                  <a:lnTo>
                    <a:pt x="154" y="175"/>
                  </a:lnTo>
                  <a:lnTo>
                    <a:pt x="148" y="158"/>
                  </a:lnTo>
                  <a:lnTo>
                    <a:pt x="147" y="142"/>
                  </a:lnTo>
                  <a:lnTo>
                    <a:pt x="150" y="129"/>
                  </a:lnTo>
                  <a:lnTo>
                    <a:pt x="154" y="118"/>
                  </a:lnTo>
                  <a:lnTo>
                    <a:pt x="157" y="109"/>
                  </a:lnTo>
                  <a:lnTo>
                    <a:pt x="155" y="106"/>
                  </a:lnTo>
                  <a:lnTo>
                    <a:pt x="154" y="102"/>
                  </a:lnTo>
                  <a:lnTo>
                    <a:pt x="150" y="100"/>
                  </a:lnTo>
                  <a:lnTo>
                    <a:pt x="147" y="98"/>
                  </a:lnTo>
                  <a:lnTo>
                    <a:pt x="143" y="98"/>
                  </a:lnTo>
                  <a:lnTo>
                    <a:pt x="135" y="100"/>
                  </a:lnTo>
                  <a:lnTo>
                    <a:pt x="129" y="104"/>
                  </a:lnTo>
                  <a:lnTo>
                    <a:pt x="124" y="107"/>
                  </a:lnTo>
                  <a:lnTo>
                    <a:pt x="119" y="113"/>
                  </a:lnTo>
                  <a:lnTo>
                    <a:pt x="110" y="127"/>
                  </a:lnTo>
                  <a:lnTo>
                    <a:pt x="104" y="144"/>
                  </a:lnTo>
                  <a:lnTo>
                    <a:pt x="98" y="160"/>
                  </a:lnTo>
                  <a:lnTo>
                    <a:pt x="91" y="178"/>
                  </a:lnTo>
                  <a:lnTo>
                    <a:pt x="83" y="178"/>
                  </a:lnTo>
                  <a:lnTo>
                    <a:pt x="74" y="180"/>
                  </a:lnTo>
                  <a:lnTo>
                    <a:pt x="62" y="182"/>
                  </a:lnTo>
                  <a:lnTo>
                    <a:pt x="41" y="189"/>
                  </a:lnTo>
                  <a:lnTo>
                    <a:pt x="28" y="204"/>
                  </a:lnTo>
                  <a:lnTo>
                    <a:pt x="14" y="220"/>
                  </a:lnTo>
                  <a:lnTo>
                    <a:pt x="10" y="229"/>
                  </a:lnTo>
                  <a:lnTo>
                    <a:pt x="5" y="244"/>
                  </a:lnTo>
                  <a:lnTo>
                    <a:pt x="3" y="249"/>
                  </a:lnTo>
                  <a:lnTo>
                    <a:pt x="3" y="255"/>
                  </a:lnTo>
                  <a:lnTo>
                    <a:pt x="3" y="257"/>
                  </a:lnTo>
                  <a:lnTo>
                    <a:pt x="5" y="258"/>
                  </a:lnTo>
                  <a:lnTo>
                    <a:pt x="7" y="258"/>
                  </a:lnTo>
                  <a:lnTo>
                    <a:pt x="9" y="258"/>
                  </a:lnTo>
                  <a:lnTo>
                    <a:pt x="16" y="255"/>
                  </a:lnTo>
                  <a:lnTo>
                    <a:pt x="22" y="249"/>
                  </a:lnTo>
                  <a:lnTo>
                    <a:pt x="31" y="248"/>
                  </a:lnTo>
                  <a:lnTo>
                    <a:pt x="36" y="248"/>
                  </a:lnTo>
                  <a:lnTo>
                    <a:pt x="48" y="242"/>
                  </a:lnTo>
                  <a:lnTo>
                    <a:pt x="59" y="240"/>
                  </a:lnTo>
                  <a:lnTo>
                    <a:pt x="69" y="240"/>
                  </a:lnTo>
                  <a:lnTo>
                    <a:pt x="79" y="238"/>
                  </a:lnTo>
                  <a:lnTo>
                    <a:pt x="97" y="242"/>
                  </a:lnTo>
                  <a:lnTo>
                    <a:pt x="116" y="244"/>
                  </a:lnTo>
                  <a:lnTo>
                    <a:pt x="135" y="248"/>
                  </a:lnTo>
                  <a:lnTo>
                    <a:pt x="152" y="255"/>
                  </a:lnTo>
                  <a:lnTo>
                    <a:pt x="160" y="258"/>
                  </a:lnTo>
                  <a:lnTo>
                    <a:pt x="171" y="262"/>
                  </a:lnTo>
                  <a:lnTo>
                    <a:pt x="179" y="264"/>
                  </a:lnTo>
                  <a:lnTo>
                    <a:pt x="190" y="264"/>
                  </a:lnTo>
                  <a:lnTo>
                    <a:pt x="211" y="264"/>
                  </a:lnTo>
                  <a:lnTo>
                    <a:pt x="229" y="260"/>
                  </a:lnTo>
                  <a:lnTo>
                    <a:pt x="266" y="249"/>
                  </a:lnTo>
                  <a:lnTo>
                    <a:pt x="290" y="242"/>
                  </a:lnTo>
                  <a:lnTo>
                    <a:pt x="304" y="249"/>
                  </a:lnTo>
                  <a:lnTo>
                    <a:pt x="316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3" name="Freeform 35"/>
            <p:cNvSpPr>
              <a:spLocks/>
            </p:cNvSpPr>
            <p:nvPr/>
          </p:nvSpPr>
          <p:spPr bwMode="auto">
            <a:xfrm rot="-5400000">
              <a:off x="419" y="3587"/>
              <a:ext cx="181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0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316" y="2"/>
                  </a:moveTo>
                  <a:lnTo>
                    <a:pt x="316" y="213"/>
                  </a:lnTo>
                  <a:lnTo>
                    <a:pt x="280" y="264"/>
                  </a:lnTo>
                  <a:lnTo>
                    <a:pt x="150" y="264"/>
                  </a:lnTo>
                  <a:lnTo>
                    <a:pt x="150" y="260"/>
                  </a:lnTo>
                  <a:lnTo>
                    <a:pt x="147" y="257"/>
                  </a:lnTo>
                  <a:lnTo>
                    <a:pt x="141" y="253"/>
                  </a:lnTo>
                  <a:lnTo>
                    <a:pt x="136" y="249"/>
                  </a:lnTo>
                  <a:lnTo>
                    <a:pt x="114" y="231"/>
                  </a:lnTo>
                  <a:lnTo>
                    <a:pt x="95" y="219"/>
                  </a:lnTo>
                  <a:lnTo>
                    <a:pt x="79" y="209"/>
                  </a:lnTo>
                  <a:lnTo>
                    <a:pt x="67" y="204"/>
                  </a:lnTo>
                  <a:lnTo>
                    <a:pt x="57" y="202"/>
                  </a:lnTo>
                  <a:lnTo>
                    <a:pt x="48" y="202"/>
                  </a:lnTo>
                  <a:lnTo>
                    <a:pt x="43" y="204"/>
                  </a:lnTo>
                  <a:lnTo>
                    <a:pt x="40" y="208"/>
                  </a:lnTo>
                  <a:lnTo>
                    <a:pt x="38" y="213"/>
                  </a:lnTo>
                  <a:lnTo>
                    <a:pt x="38" y="220"/>
                  </a:lnTo>
                  <a:lnTo>
                    <a:pt x="40" y="228"/>
                  </a:lnTo>
                  <a:lnTo>
                    <a:pt x="41" y="233"/>
                  </a:lnTo>
                  <a:lnTo>
                    <a:pt x="45" y="240"/>
                  </a:lnTo>
                  <a:lnTo>
                    <a:pt x="50" y="246"/>
                  </a:lnTo>
                  <a:lnTo>
                    <a:pt x="54" y="249"/>
                  </a:lnTo>
                  <a:lnTo>
                    <a:pt x="59" y="253"/>
                  </a:lnTo>
                  <a:lnTo>
                    <a:pt x="60" y="257"/>
                  </a:lnTo>
                  <a:lnTo>
                    <a:pt x="60" y="264"/>
                  </a:lnTo>
                  <a:lnTo>
                    <a:pt x="16" y="264"/>
                  </a:lnTo>
                  <a:lnTo>
                    <a:pt x="9" y="253"/>
                  </a:lnTo>
                  <a:lnTo>
                    <a:pt x="3" y="242"/>
                  </a:lnTo>
                  <a:lnTo>
                    <a:pt x="0" y="228"/>
                  </a:lnTo>
                  <a:lnTo>
                    <a:pt x="0" y="213"/>
                  </a:lnTo>
                  <a:lnTo>
                    <a:pt x="2" y="195"/>
                  </a:lnTo>
                  <a:lnTo>
                    <a:pt x="3" y="184"/>
                  </a:lnTo>
                  <a:lnTo>
                    <a:pt x="9" y="173"/>
                  </a:lnTo>
                  <a:lnTo>
                    <a:pt x="16" y="160"/>
                  </a:lnTo>
                  <a:lnTo>
                    <a:pt x="26" y="151"/>
                  </a:lnTo>
                  <a:lnTo>
                    <a:pt x="35" y="144"/>
                  </a:lnTo>
                  <a:lnTo>
                    <a:pt x="41" y="140"/>
                  </a:lnTo>
                  <a:lnTo>
                    <a:pt x="52" y="140"/>
                  </a:lnTo>
                  <a:lnTo>
                    <a:pt x="64" y="142"/>
                  </a:lnTo>
                  <a:lnTo>
                    <a:pt x="79" y="148"/>
                  </a:lnTo>
                  <a:lnTo>
                    <a:pt x="93" y="157"/>
                  </a:lnTo>
                  <a:lnTo>
                    <a:pt x="107" y="168"/>
                  </a:lnTo>
                  <a:lnTo>
                    <a:pt x="123" y="178"/>
                  </a:lnTo>
                  <a:lnTo>
                    <a:pt x="128" y="184"/>
                  </a:lnTo>
                  <a:lnTo>
                    <a:pt x="135" y="188"/>
                  </a:lnTo>
                  <a:lnTo>
                    <a:pt x="147" y="197"/>
                  </a:lnTo>
                  <a:lnTo>
                    <a:pt x="159" y="206"/>
                  </a:lnTo>
                  <a:lnTo>
                    <a:pt x="173" y="211"/>
                  </a:lnTo>
                  <a:lnTo>
                    <a:pt x="185" y="217"/>
                  </a:lnTo>
                  <a:lnTo>
                    <a:pt x="197" y="219"/>
                  </a:lnTo>
                  <a:lnTo>
                    <a:pt x="209" y="220"/>
                  </a:lnTo>
                  <a:lnTo>
                    <a:pt x="219" y="219"/>
                  </a:lnTo>
                  <a:lnTo>
                    <a:pt x="229" y="217"/>
                  </a:lnTo>
                  <a:lnTo>
                    <a:pt x="240" y="213"/>
                  </a:lnTo>
                  <a:lnTo>
                    <a:pt x="248" y="206"/>
                  </a:lnTo>
                  <a:lnTo>
                    <a:pt x="257" y="198"/>
                  </a:lnTo>
                  <a:lnTo>
                    <a:pt x="264" y="191"/>
                  </a:lnTo>
                  <a:lnTo>
                    <a:pt x="269" y="180"/>
                  </a:lnTo>
                  <a:lnTo>
                    <a:pt x="273" y="168"/>
                  </a:lnTo>
                  <a:lnTo>
                    <a:pt x="274" y="155"/>
                  </a:lnTo>
                  <a:lnTo>
                    <a:pt x="274" y="140"/>
                  </a:lnTo>
                  <a:lnTo>
                    <a:pt x="273" y="117"/>
                  </a:lnTo>
                  <a:lnTo>
                    <a:pt x="267" y="102"/>
                  </a:lnTo>
                  <a:lnTo>
                    <a:pt x="261" y="91"/>
                  </a:lnTo>
                  <a:lnTo>
                    <a:pt x="250" y="82"/>
                  </a:lnTo>
                  <a:lnTo>
                    <a:pt x="238" y="73"/>
                  </a:lnTo>
                  <a:lnTo>
                    <a:pt x="226" y="67"/>
                  </a:lnTo>
                  <a:lnTo>
                    <a:pt x="216" y="66"/>
                  </a:lnTo>
                  <a:lnTo>
                    <a:pt x="205" y="64"/>
                  </a:lnTo>
                  <a:lnTo>
                    <a:pt x="195" y="64"/>
                  </a:lnTo>
                  <a:lnTo>
                    <a:pt x="185" y="67"/>
                  </a:lnTo>
                  <a:lnTo>
                    <a:pt x="174" y="73"/>
                  </a:lnTo>
                  <a:lnTo>
                    <a:pt x="164" y="78"/>
                  </a:lnTo>
                  <a:lnTo>
                    <a:pt x="154" y="89"/>
                  </a:lnTo>
                  <a:lnTo>
                    <a:pt x="148" y="106"/>
                  </a:lnTo>
                  <a:lnTo>
                    <a:pt x="147" y="120"/>
                  </a:lnTo>
                  <a:lnTo>
                    <a:pt x="150" y="135"/>
                  </a:lnTo>
                  <a:lnTo>
                    <a:pt x="154" y="146"/>
                  </a:lnTo>
                  <a:lnTo>
                    <a:pt x="157" y="157"/>
                  </a:lnTo>
                  <a:lnTo>
                    <a:pt x="155" y="158"/>
                  </a:lnTo>
                  <a:lnTo>
                    <a:pt x="154" y="162"/>
                  </a:lnTo>
                  <a:lnTo>
                    <a:pt x="150" y="164"/>
                  </a:lnTo>
                  <a:lnTo>
                    <a:pt x="147" y="164"/>
                  </a:lnTo>
                  <a:lnTo>
                    <a:pt x="143" y="164"/>
                  </a:lnTo>
                  <a:lnTo>
                    <a:pt x="135" y="162"/>
                  </a:lnTo>
                  <a:lnTo>
                    <a:pt x="129" y="160"/>
                  </a:lnTo>
                  <a:lnTo>
                    <a:pt x="124" y="157"/>
                  </a:lnTo>
                  <a:lnTo>
                    <a:pt x="119" y="153"/>
                  </a:lnTo>
                  <a:lnTo>
                    <a:pt x="110" y="137"/>
                  </a:lnTo>
                  <a:lnTo>
                    <a:pt x="104" y="120"/>
                  </a:lnTo>
                  <a:lnTo>
                    <a:pt x="98" y="104"/>
                  </a:lnTo>
                  <a:lnTo>
                    <a:pt x="91" y="87"/>
                  </a:lnTo>
                  <a:lnTo>
                    <a:pt x="83" y="86"/>
                  </a:lnTo>
                  <a:lnTo>
                    <a:pt x="74" y="84"/>
                  </a:lnTo>
                  <a:lnTo>
                    <a:pt x="62" y="80"/>
                  </a:lnTo>
                  <a:lnTo>
                    <a:pt x="41" y="73"/>
                  </a:lnTo>
                  <a:lnTo>
                    <a:pt x="36" y="69"/>
                  </a:lnTo>
                  <a:lnTo>
                    <a:pt x="28" y="60"/>
                  </a:lnTo>
                  <a:lnTo>
                    <a:pt x="21" y="51"/>
                  </a:lnTo>
                  <a:lnTo>
                    <a:pt x="14" y="44"/>
                  </a:lnTo>
                  <a:lnTo>
                    <a:pt x="10" y="35"/>
                  </a:lnTo>
                  <a:lnTo>
                    <a:pt x="5" y="20"/>
                  </a:lnTo>
                  <a:lnTo>
                    <a:pt x="3" y="15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7" y="6"/>
                  </a:lnTo>
                  <a:lnTo>
                    <a:pt x="9" y="6"/>
                  </a:lnTo>
                  <a:lnTo>
                    <a:pt x="16" y="9"/>
                  </a:lnTo>
                  <a:lnTo>
                    <a:pt x="22" y="13"/>
                  </a:lnTo>
                  <a:lnTo>
                    <a:pt x="31" y="16"/>
                  </a:lnTo>
                  <a:lnTo>
                    <a:pt x="36" y="16"/>
                  </a:lnTo>
                  <a:lnTo>
                    <a:pt x="48" y="22"/>
                  </a:lnTo>
                  <a:lnTo>
                    <a:pt x="59" y="24"/>
                  </a:lnTo>
                  <a:lnTo>
                    <a:pt x="69" y="24"/>
                  </a:lnTo>
                  <a:lnTo>
                    <a:pt x="79" y="24"/>
                  </a:lnTo>
                  <a:lnTo>
                    <a:pt x="97" y="22"/>
                  </a:lnTo>
                  <a:lnTo>
                    <a:pt x="116" y="20"/>
                  </a:lnTo>
                  <a:lnTo>
                    <a:pt x="135" y="16"/>
                  </a:lnTo>
                  <a:lnTo>
                    <a:pt x="152" y="9"/>
                  </a:lnTo>
                  <a:lnTo>
                    <a:pt x="160" y="4"/>
                  </a:lnTo>
                  <a:lnTo>
                    <a:pt x="171" y="2"/>
                  </a:lnTo>
                  <a:lnTo>
                    <a:pt x="179" y="0"/>
                  </a:lnTo>
                  <a:lnTo>
                    <a:pt x="190" y="0"/>
                  </a:lnTo>
                  <a:lnTo>
                    <a:pt x="211" y="0"/>
                  </a:lnTo>
                  <a:lnTo>
                    <a:pt x="229" y="4"/>
                  </a:lnTo>
                  <a:lnTo>
                    <a:pt x="266" y="15"/>
                  </a:lnTo>
                  <a:lnTo>
                    <a:pt x="290" y="22"/>
                  </a:lnTo>
                  <a:lnTo>
                    <a:pt x="304" y="13"/>
                  </a:lnTo>
                  <a:lnTo>
                    <a:pt x="316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4" name="Freeform 36"/>
            <p:cNvSpPr>
              <a:spLocks/>
            </p:cNvSpPr>
            <p:nvPr/>
          </p:nvSpPr>
          <p:spPr bwMode="auto">
            <a:xfrm rot="-5400000">
              <a:off x="553" y="2048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1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0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62"/>
                  </a:moveTo>
                  <a:lnTo>
                    <a:pt x="0" y="51"/>
                  </a:lnTo>
                  <a:lnTo>
                    <a:pt x="36" y="0"/>
                  </a:lnTo>
                  <a:lnTo>
                    <a:pt x="164" y="0"/>
                  </a:lnTo>
                  <a:lnTo>
                    <a:pt x="166" y="4"/>
                  </a:lnTo>
                  <a:lnTo>
                    <a:pt x="167" y="7"/>
                  </a:lnTo>
                  <a:lnTo>
                    <a:pt x="173" y="11"/>
                  </a:lnTo>
                  <a:lnTo>
                    <a:pt x="180" y="16"/>
                  </a:lnTo>
                  <a:lnTo>
                    <a:pt x="200" y="33"/>
                  </a:lnTo>
                  <a:lnTo>
                    <a:pt x="219" y="46"/>
                  </a:lnTo>
                  <a:lnTo>
                    <a:pt x="235" y="55"/>
                  </a:lnTo>
                  <a:lnTo>
                    <a:pt x="249" y="60"/>
                  </a:lnTo>
                  <a:lnTo>
                    <a:pt x="259" y="62"/>
                  </a:lnTo>
                  <a:lnTo>
                    <a:pt x="266" y="62"/>
                  </a:lnTo>
                  <a:lnTo>
                    <a:pt x="271" y="60"/>
                  </a:lnTo>
                  <a:lnTo>
                    <a:pt x="274" y="55"/>
                  </a:lnTo>
                  <a:lnTo>
                    <a:pt x="276" y="49"/>
                  </a:lnTo>
                  <a:lnTo>
                    <a:pt x="276" y="44"/>
                  </a:lnTo>
                  <a:lnTo>
                    <a:pt x="276" y="36"/>
                  </a:lnTo>
                  <a:lnTo>
                    <a:pt x="273" y="31"/>
                  </a:lnTo>
                  <a:lnTo>
                    <a:pt x="269" y="24"/>
                  </a:lnTo>
                  <a:lnTo>
                    <a:pt x="266" y="18"/>
                  </a:lnTo>
                  <a:lnTo>
                    <a:pt x="261" y="15"/>
                  </a:lnTo>
                  <a:lnTo>
                    <a:pt x="257" y="13"/>
                  </a:lnTo>
                  <a:lnTo>
                    <a:pt x="255" y="5"/>
                  </a:lnTo>
                  <a:lnTo>
                    <a:pt x="255" y="0"/>
                  </a:lnTo>
                  <a:lnTo>
                    <a:pt x="299" y="0"/>
                  </a:lnTo>
                  <a:lnTo>
                    <a:pt x="305" y="11"/>
                  </a:lnTo>
                  <a:lnTo>
                    <a:pt x="311" y="24"/>
                  </a:lnTo>
                  <a:lnTo>
                    <a:pt x="314" y="36"/>
                  </a:lnTo>
                  <a:lnTo>
                    <a:pt x="316" y="51"/>
                  </a:lnTo>
                  <a:lnTo>
                    <a:pt x="314" y="69"/>
                  </a:lnTo>
                  <a:lnTo>
                    <a:pt x="311" y="80"/>
                  </a:lnTo>
                  <a:lnTo>
                    <a:pt x="307" y="93"/>
                  </a:lnTo>
                  <a:lnTo>
                    <a:pt x="299" y="104"/>
                  </a:lnTo>
                  <a:lnTo>
                    <a:pt x="290" y="113"/>
                  </a:lnTo>
                  <a:lnTo>
                    <a:pt x="281" y="118"/>
                  </a:lnTo>
                  <a:lnTo>
                    <a:pt x="273" y="122"/>
                  </a:lnTo>
                  <a:lnTo>
                    <a:pt x="264" y="124"/>
                  </a:lnTo>
                  <a:lnTo>
                    <a:pt x="250" y="122"/>
                  </a:lnTo>
                  <a:lnTo>
                    <a:pt x="236" y="116"/>
                  </a:lnTo>
                  <a:lnTo>
                    <a:pt x="223" y="107"/>
                  </a:lnTo>
                  <a:lnTo>
                    <a:pt x="207" y="96"/>
                  </a:lnTo>
                  <a:lnTo>
                    <a:pt x="192" y="86"/>
                  </a:lnTo>
                  <a:lnTo>
                    <a:pt x="188" y="80"/>
                  </a:lnTo>
                  <a:lnTo>
                    <a:pt x="181" y="76"/>
                  </a:lnTo>
                  <a:lnTo>
                    <a:pt x="169" y="66"/>
                  </a:lnTo>
                  <a:lnTo>
                    <a:pt x="155" y="58"/>
                  </a:lnTo>
                  <a:lnTo>
                    <a:pt x="143" y="51"/>
                  </a:lnTo>
                  <a:lnTo>
                    <a:pt x="131" y="47"/>
                  </a:lnTo>
                  <a:lnTo>
                    <a:pt x="119" y="46"/>
                  </a:lnTo>
                  <a:lnTo>
                    <a:pt x="107" y="44"/>
                  </a:lnTo>
                  <a:lnTo>
                    <a:pt x="95" y="46"/>
                  </a:lnTo>
                  <a:lnTo>
                    <a:pt x="85" y="47"/>
                  </a:lnTo>
                  <a:lnTo>
                    <a:pt x="74" y="51"/>
                  </a:lnTo>
                  <a:lnTo>
                    <a:pt x="66" y="58"/>
                  </a:lnTo>
                  <a:lnTo>
                    <a:pt x="59" y="66"/>
                  </a:lnTo>
                  <a:lnTo>
                    <a:pt x="52" y="73"/>
                  </a:lnTo>
                  <a:lnTo>
                    <a:pt x="47" y="84"/>
                  </a:lnTo>
                  <a:lnTo>
                    <a:pt x="43" y="96"/>
                  </a:lnTo>
                  <a:lnTo>
                    <a:pt x="41" y="109"/>
                  </a:lnTo>
                  <a:lnTo>
                    <a:pt x="41" y="124"/>
                  </a:lnTo>
                  <a:lnTo>
                    <a:pt x="41" y="147"/>
                  </a:lnTo>
                  <a:lnTo>
                    <a:pt x="47" y="162"/>
                  </a:lnTo>
                  <a:lnTo>
                    <a:pt x="55" y="173"/>
                  </a:lnTo>
                  <a:lnTo>
                    <a:pt x="66" y="184"/>
                  </a:lnTo>
                  <a:lnTo>
                    <a:pt x="78" y="191"/>
                  </a:lnTo>
                  <a:lnTo>
                    <a:pt x="88" y="197"/>
                  </a:lnTo>
                  <a:lnTo>
                    <a:pt x="98" y="200"/>
                  </a:lnTo>
                  <a:lnTo>
                    <a:pt x="110" y="200"/>
                  </a:lnTo>
                  <a:lnTo>
                    <a:pt x="121" y="200"/>
                  </a:lnTo>
                  <a:lnTo>
                    <a:pt x="131" y="197"/>
                  </a:lnTo>
                  <a:lnTo>
                    <a:pt x="142" y="191"/>
                  </a:lnTo>
                  <a:lnTo>
                    <a:pt x="152" y="184"/>
                  </a:lnTo>
                  <a:lnTo>
                    <a:pt x="162" y="175"/>
                  </a:lnTo>
                  <a:lnTo>
                    <a:pt x="166" y="158"/>
                  </a:lnTo>
                  <a:lnTo>
                    <a:pt x="167" y="142"/>
                  </a:lnTo>
                  <a:lnTo>
                    <a:pt x="164" y="129"/>
                  </a:lnTo>
                  <a:lnTo>
                    <a:pt x="162" y="118"/>
                  </a:lnTo>
                  <a:lnTo>
                    <a:pt x="159" y="109"/>
                  </a:lnTo>
                  <a:lnTo>
                    <a:pt x="161" y="106"/>
                  </a:lnTo>
                  <a:lnTo>
                    <a:pt x="162" y="102"/>
                  </a:lnTo>
                  <a:lnTo>
                    <a:pt x="164" y="100"/>
                  </a:lnTo>
                  <a:lnTo>
                    <a:pt x="167" y="98"/>
                  </a:lnTo>
                  <a:lnTo>
                    <a:pt x="171" y="98"/>
                  </a:lnTo>
                  <a:lnTo>
                    <a:pt x="180" y="100"/>
                  </a:lnTo>
                  <a:lnTo>
                    <a:pt x="186" y="104"/>
                  </a:lnTo>
                  <a:lnTo>
                    <a:pt x="190" y="107"/>
                  </a:lnTo>
                  <a:lnTo>
                    <a:pt x="195" y="113"/>
                  </a:lnTo>
                  <a:lnTo>
                    <a:pt x="205" y="127"/>
                  </a:lnTo>
                  <a:lnTo>
                    <a:pt x="211" y="144"/>
                  </a:lnTo>
                  <a:lnTo>
                    <a:pt x="217" y="160"/>
                  </a:lnTo>
                  <a:lnTo>
                    <a:pt x="224" y="178"/>
                  </a:lnTo>
                  <a:lnTo>
                    <a:pt x="231" y="178"/>
                  </a:lnTo>
                  <a:lnTo>
                    <a:pt x="240" y="180"/>
                  </a:lnTo>
                  <a:lnTo>
                    <a:pt x="254" y="182"/>
                  </a:lnTo>
                  <a:lnTo>
                    <a:pt x="273" y="189"/>
                  </a:lnTo>
                  <a:lnTo>
                    <a:pt x="286" y="204"/>
                  </a:lnTo>
                  <a:lnTo>
                    <a:pt x="300" y="220"/>
                  </a:lnTo>
                  <a:lnTo>
                    <a:pt x="305" y="229"/>
                  </a:lnTo>
                  <a:lnTo>
                    <a:pt x="311" y="244"/>
                  </a:lnTo>
                  <a:lnTo>
                    <a:pt x="312" y="249"/>
                  </a:lnTo>
                  <a:lnTo>
                    <a:pt x="312" y="255"/>
                  </a:lnTo>
                  <a:lnTo>
                    <a:pt x="311" y="257"/>
                  </a:lnTo>
                  <a:lnTo>
                    <a:pt x="311" y="258"/>
                  </a:lnTo>
                  <a:lnTo>
                    <a:pt x="309" y="258"/>
                  </a:lnTo>
                  <a:lnTo>
                    <a:pt x="307" y="258"/>
                  </a:lnTo>
                  <a:lnTo>
                    <a:pt x="299" y="255"/>
                  </a:lnTo>
                  <a:lnTo>
                    <a:pt x="293" y="249"/>
                  </a:lnTo>
                  <a:lnTo>
                    <a:pt x="285" y="248"/>
                  </a:lnTo>
                  <a:lnTo>
                    <a:pt x="278" y="248"/>
                  </a:lnTo>
                  <a:lnTo>
                    <a:pt x="267" y="242"/>
                  </a:lnTo>
                  <a:lnTo>
                    <a:pt x="255" y="240"/>
                  </a:lnTo>
                  <a:lnTo>
                    <a:pt x="245" y="240"/>
                  </a:lnTo>
                  <a:lnTo>
                    <a:pt x="235" y="238"/>
                  </a:lnTo>
                  <a:lnTo>
                    <a:pt x="217" y="242"/>
                  </a:lnTo>
                  <a:lnTo>
                    <a:pt x="198" y="244"/>
                  </a:lnTo>
                  <a:lnTo>
                    <a:pt x="181" y="248"/>
                  </a:lnTo>
                  <a:lnTo>
                    <a:pt x="164" y="255"/>
                  </a:lnTo>
                  <a:lnTo>
                    <a:pt x="154" y="258"/>
                  </a:lnTo>
                  <a:lnTo>
                    <a:pt x="145" y="262"/>
                  </a:lnTo>
                  <a:lnTo>
                    <a:pt x="135" y="264"/>
                  </a:lnTo>
                  <a:lnTo>
                    <a:pt x="126" y="264"/>
                  </a:lnTo>
                  <a:lnTo>
                    <a:pt x="105" y="264"/>
                  </a:lnTo>
                  <a:lnTo>
                    <a:pt x="85" y="260"/>
                  </a:lnTo>
                  <a:lnTo>
                    <a:pt x="50" y="249"/>
                  </a:lnTo>
                  <a:lnTo>
                    <a:pt x="24" y="242"/>
                  </a:lnTo>
                  <a:lnTo>
                    <a:pt x="12" y="249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5" name="Freeform 37"/>
            <p:cNvSpPr>
              <a:spLocks/>
            </p:cNvSpPr>
            <p:nvPr/>
          </p:nvSpPr>
          <p:spPr bwMode="auto">
            <a:xfrm rot="-5400000">
              <a:off x="421" y="2048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1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"/>
                  </a:moveTo>
                  <a:lnTo>
                    <a:pt x="0" y="213"/>
                  </a:lnTo>
                  <a:lnTo>
                    <a:pt x="36" y="264"/>
                  </a:lnTo>
                  <a:lnTo>
                    <a:pt x="164" y="264"/>
                  </a:lnTo>
                  <a:lnTo>
                    <a:pt x="166" y="260"/>
                  </a:lnTo>
                  <a:lnTo>
                    <a:pt x="167" y="257"/>
                  </a:lnTo>
                  <a:lnTo>
                    <a:pt x="173" y="253"/>
                  </a:lnTo>
                  <a:lnTo>
                    <a:pt x="180" y="249"/>
                  </a:lnTo>
                  <a:lnTo>
                    <a:pt x="200" y="231"/>
                  </a:lnTo>
                  <a:lnTo>
                    <a:pt x="219" y="219"/>
                  </a:lnTo>
                  <a:lnTo>
                    <a:pt x="235" y="209"/>
                  </a:lnTo>
                  <a:lnTo>
                    <a:pt x="249" y="204"/>
                  </a:lnTo>
                  <a:lnTo>
                    <a:pt x="259" y="202"/>
                  </a:lnTo>
                  <a:lnTo>
                    <a:pt x="266" y="202"/>
                  </a:lnTo>
                  <a:lnTo>
                    <a:pt x="271" y="204"/>
                  </a:lnTo>
                  <a:lnTo>
                    <a:pt x="274" y="208"/>
                  </a:lnTo>
                  <a:lnTo>
                    <a:pt x="276" y="213"/>
                  </a:lnTo>
                  <a:lnTo>
                    <a:pt x="276" y="220"/>
                  </a:lnTo>
                  <a:lnTo>
                    <a:pt x="276" y="228"/>
                  </a:lnTo>
                  <a:lnTo>
                    <a:pt x="273" y="233"/>
                  </a:lnTo>
                  <a:lnTo>
                    <a:pt x="269" y="240"/>
                  </a:lnTo>
                  <a:lnTo>
                    <a:pt x="266" y="246"/>
                  </a:lnTo>
                  <a:lnTo>
                    <a:pt x="261" y="249"/>
                  </a:lnTo>
                  <a:lnTo>
                    <a:pt x="257" y="253"/>
                  </a:lnTo>
                  <a:lnTo>
                    <a:pt x="254" y="257"/>
                  </a:lnTo>
                  <a:lnTo>
                    <a:pt x="255" y="264"/>
                  </a:lnTo>
                  <a:lnTo>
                    <a:pt x="300" y="264"/>
                  </a:lnTo>
                  <a:lnTo>
                    <a:pt x="305" y="253"/>
                  </a:lnTo>
                  <a:lnTo>
                    <a:pt x="311" y="242"/>
                  </a:lnTo>
                  <a:lnTo>
                    <a:pt x="314" y="228"/>
                  </a:lnTo>
                  <a:lnTo>
                    <a:pt x="316" y="213"/>
                  </a:lnTo>
                  <a:lnTo>
                    <a:pt x="314" y="195"/>
                  </a:lnTo>
                  <a:lnTo>
                    <a:pt x="311" y="184"/>
                  </a:lnTo>
                  <a:lnTo>
                    <a:pt x="307" y="173"/>
                  </a:lnTo>
                  <a:lnTo>
                    <a:pt x="299" y="160"/>
                  </a:lnTo>
                  <a:lnTo>
                    <a:pt x="290" y="151"/>
                  </a:lnTo>
                  <a:lnTo>
                    <a:pt x="281" y="144"/>
                  </a:lnTo>
                  <a:lnTo>
                    <a:pt x="273" y="140"/>
                  </a:lnTo>
                  <a:lnTo>
                    <a:pt x="264" y="140"/>
                  </a:lnTo>
                  <a:lnTo>
                    <a:pt x="250" y="142"/>
                  </a:lnTo>
                  <a:lnTo>
                    <a:pt x="236" y="148"/>
                  </a:lnTo>
                  <a:lnTo>
                    <a:pt x="223" y="157"/>
                  </a:lnTo>
                  <a:lnTo>
                    <a:pt x="207" y="168"/>
                  </a:lnTo>
                  <a:lnTo>
                    <a:pt x="192" y="178"/>
                  </a:lnTo>
                  <a:lnTo>
                    <a:pt x="188" y="184"/>
                  </a:lnTo>
                  <a:lnTo>
                    <a:pt x="181" y="188"/>
                  </a:lnTo>
                  <a:lnTo>
                    <a:pt x="169" y="197"/>
                  </a:lnTo>
                  <a:lnTo>
                    <a:pt x="155" y="206"/>
                  </a:lnTo>
                  <a:lnTo>
                    <a:pt x="143" y="211"/>
                  </a:lnTo>
                  <a:lnTo>
                    <a:pt x="131" y="217"/>
                  </a:lnTo>
                  <a:lnTo>
                    <a:pt x="119" y="219"/>
                  </a:lnTo>
                  <a:lnTo>
                    <a:pt x="107" y="220"/>
                  </a:lnTo>
                  <a:lnTo>
                    <a:pt x="95" y="219"/>
                  </a:lnTo>
                  <a:lnTo>
                    <a:pt x="85" y="217"/>
                  </a:lnTo>
                  <a:lnTo>
                    <a:pt x="74" y="213"/>
                  </a:lnTo>
                  <a:lnTo>
                    <a:pt x="66" y="206"/>
                  </a:lnTo>
                  <a:lnTo>
                    <a:pt x="59" y="198"/>
                  </a:lnTo>
                  <a:lnTo>
                    <a:pt x="52" y="191"/>
                  </a:lnTo>
                  <a:lnTo>
                    <a:pt x="47" y="180"/>
                  </a:lnTo>
                  <a:lnTo>
                    <a:pt x="43" y="168"/>
                  </a:lnTo>
                  <a:lnTo>
                    <a:pt x="41" y="155"/>
                  </a:lnTo>
                  <a:lnTo>
                    <a:pt x="41" y="140"/>
                  </a:lnTo>
                  <a:lnTo>
                    <a:pt x="41" y="117"/>
                  </a:lnTo>
                  <a:lnTo>
                    <a:pt x="47" y="102"/>
                  </a:lnTo>
                  <a:lnTo>
                    <a:pt x="55" y="91"/>
                  </a:lnTo>
                  <a:lnTo>
                    <a:pt x="66" y="82"/>
                  </a:lnTo>
                  <a:lnTo>
                    <a:pt x="78" y="73"/>
                  </a:lnTo>
                  <a:lnTo>
                    <a:pt x="88" y="67"/>
                  </a:lnTo>
                  <a:lnTo>
                    <a:pt x="98" y="66"/>
                  </a:lnTo>
                  <a:lnTo>
                    <a:pt x="110" y="64"/>
                  </a:lnTo>
                  <a:lnTo>
                    <a:pt x="121" y="64"/>
                  </a:lnTo>
                  <a:lnTo>
                    <a:pt x="131" y="67"/>
                  </a:lnTo>
                  <a:lnTo>
                    <a:pt x="142" y="73"/>
                  </a:lnTo>
                  <a:lnTo>
                    <a:pt x="152" y="78"/>
                  </a:lnTo>
                  <a:lnTo>
                    <a:pt x="162" y="89"/>
                  </a:lnTo>
                  <a:lnTo>
                    <a:pt x="166" y="106"/>
                  </a:lnTo>
                  <a:lnTo>
                    <a:pt x="167" y="120"/>
                  </a:lnTo>
                  <a:lnTo>
                    <a:pt x="164" y="135"/>
                  </a:lnTo>
                  <a:lnTo>
                    <a:pt x="162" y="146"/>
                  </a:lnTo>
                  <a:lnTo>
                    <a:pt x="159" y="157"/>
                  </a:lnTo>
                  <a:lnTo>
                    <a:pt x="161" y="158"/>
                  </a:lnTo>
                  <a:lnTo>
                    <a:pt x="162" y="162"/>
                  </a:lnTo>
                  <a:lnTo>
                    <a:pt x="164" y="164"/>
                  </a:lnTo>
                  <a:lnTo>
                    <a:pt x="167" y="164"/>
                  </a:lnTo>
                  <a:lnTo>
                    <a:pt x="171" y="164"/>
                  </a:lnTo>
                  <a:lnTo>
                    <a:pt x="180" y="162"/>
                  </a:lnTo>
                  <a:lnTo>
                    <a:pt x="186" y="160"/>
                  </a:lnTo>
                  <a:lnTo>
                    <a:pt x="190" y="157"/>
                  </a:lnTo>
                  <a:lnTo>
                    <a:pt x="195" y="153"/>
                  </a:lnTo>
                  <a:lnTo>
                    <a:pt x="205" y="137"/>
                  </a:lnTo>
                  <a:lnTo>
                    <a:pt x="211" y="120"/>
                  </a:lnTo>
                  <a:lnTo>
                    <a:pt x="217" y="104"/>
                  </a:lnTo>
                  <a:lnTo>
                    <a:pt x="224" y="87"/>
                  </a:lnTo>
                  <a:lnTo>
                    <a:pt x="231" y="86"/>
                  </a:lnTo>
                  <a:lnTo>
                    <a:pt x="240" y="84"/>
                  </a:lnTo>
                  <a:lnTo>
                    <a:pt x="254" y="80"/>
                  </a:lnTo>
                  <a:lnTo>
                    <a:pt x="273" y="73"/>
                  </a:lnTo>
                  <a:lnTo>
                    <a:pt x="280" y="69"/>
                  </a:lnTo>
                  <a:lnTo>
                    <a:pt x="286" y="60"/>
                  </a:lnTo>
                  <a:lnTo>
                    <a:pt x="295" y="51"/>
                  </a:lnTo>
                  <a:lnTo>
                    <a:pt x="300" y="44"/>
                  </a:lnTo>
                  <a:lnTo>
                    <a:pt x="305" y="35"/>
                  </a:lnTo>
                  <a:lnTo>
                    <a:pt x="311" y="20"/>
                  </a:lnTo>
                  <a:lnTo>
                    <a:pt x="312" y="15"/>
                  </a:lnTo>
                  <a:lnTo>
                    <a:pt x="312" y="9"/>
                  </a:lnTo>
                  <a:lnTo>
                    <a:pt x="311" y="7"/>
                  </a:lnTo>
                  <a:lnTo>
                    <a:pt x="311" y="6"/>
                  </a:lnTo>
                  <a:lnTo>
                    <a:pt x="309" y="6"/>
                  </a:lnTo>
                  <a:lnTo>
                    <a:pt x="307" y="6"/>
                  </a:lnTo>
                  <a:lnTo>
                    <a:pt x="299" y="9"/>
                  </a:lnTo>
                  <a:lnTo>
                    <a:pt x="293" y="13"/>
                  </a:lnTo>
                  <a:lnTo>
                    <a:pt x="285" y="16"/>
                  </a:lnTo>
                  <a:lnTo>
                    <a:pt x="278" y="16"/>
                  </a:lnTo>
                  <a:lnTo>
                    <a:pt x="267" y="22"/>
                  </a:lnTo>
                  <a:lnTo>
                    <a:pt x="255" y="24"/>
                  </a:lnTo>
                  <a:lnTo>
                    <a:pt x="245" y="24"/>
                  </a:lnTo>
                  <a:lnTo>
                    <a:pt x="235" y="24"/>
                  </a:lnTo>
                  <a:lnTo>
                    <a:pt x="217" y="22"/>
                  </a:lnTo>
                  <a:lnTo>
                    <a:pt x="198" y="20"/>
                  </a:lnTo>
                  <a:lnTo>
                    <a:pt x="181" y="16"/>
                  </a:lnTo>
                  <a:lnTo>
                    <a:pt x="164" y="9"/>
                  </a:lnTo>
                  <a:lnTo>
                    <a:pt x="154" y="4"/>
                  </a:lnTo>
                  <a:lnTo>
                    <a:pt x="145" y="2"/>
                  </a:lnTo>
                  <a:lnTo>
                    <a:pt x="135" y="0"/>
                  </a:lnTo>
                  <a:lnTo>
                    <a:pt x="126" y="0"/>
                  </a:lnTo>
                  <a:lnTo>
                    <a:pt x="105" y="0"/>
                  </a:lnTo>
                  <a:lnTo>
                    <a:pt x="85" y="4"/>
                  </a:lnTo>
                  <a:lnTo>
                    <a:pt x="50" y="15"/>
                  </a:lnTo>
                  <a:lnTo>
                    <a:pt x="24" y="22"/>
                  </a:lnTo>
                  <a:lnTo>
                    <a:pt x="12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6" name="Freeform 38"/>
            <p:cNvSpPr>
              <a:spLocks/>
            </p:cNvSpPr>
            <p:nvPr/>
          </p:nvSpPr>
          <p:spPr bwMode="auto">
            <a:xfrm rot="-5400000">
              <a:off x="340" y="2986"/>
              <a:ext cx="339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0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426" y="264"/>
                  </a:moveTo>
                  <a:lnTo>
                    <a:pt x="549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78" y="7"/>
                  </a:lnTo>
                  <a:lnTo>
                    <a:pt x="573" y="15"/>
                  </a:lnTo>
                  <a:lnTo>
                    <a:pt x="569" y="18"/>
                  </a:lnTo>
                  <a:lnTo>
                    <a:pt x="566" y="20"/>
                  </a:lnTo>
                  <a:lnTo>
                    <a:pt x="561" y="22"/>
                  </a:lnTo>
                  <a:lnTo>
                    <a:pt x="556" y="22"/>
                  </a:lnTo>
                  <a:lnTo>
                    <a:pt x="544" y="16"/>
                  </a:lnTo>
                  <a:lnTo>
                    <a:pt x="526" y="9"/>
                  </a:lnTo>
                  <a:lnTo>
                    <a:pt x="506" y="6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7" y="2"/>
                  </a:lnTo>
                  <a:lnTo>
                    <a:pt x="412" y="9"/>
                  </a:lnTo>
                  <a:lnTo>
                    <a:pt x="395" y="16"/>
                  </a:lnTo>
                  <a:lnTo>
                    <a:pt x="387" y="20"/>
                  </a:lnTo>
                  <a:lnTo>
                    <a:pt x="376" y="20"/>
                  </a:lnTo>
                  <a:lnTo>
                    <a:pt x="366" y="22"/>
                  </a:lnTo>
                  <a:lnTo>
                    <a:pt x="352" y="20"/>
                  </a:lnTo>
                  <a:lnTo>
                    <a:pt x="330" y="18"/>
                  </a:lnTo>
                  <a:lnTo>
                    <a:pt x="307" y="15"/>
                  </a:lnTo>
                  <a:lnTo>
                    <a:pt x="293" y="7"/>
                  </a:lnTo>
                  <a:lnTo>
                    <a:pt x="280" y="4"/>
                  </a:lnTo>
                  <a:lnTo>
                    <a:pt x="276" y="7"/>
                  </a:lnTo>
                  <a:lnTo>
                    <a:pt x="274" y="11"/>
                  </a:lnTo>
                  <a:lnTo>
                    <a:pt x="273" y="13"/>
                  </a:lnTo>
                  <a:lnTo>
                    <a:pt x="273" y="16"/>
                  </a:lnTo>
                  <a:lnTo>
                    <a:pt x="278" y="33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0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4" y="77"/>
                  </a:lnTo>
                  <a:lnTo>
                    <a:pt x="323" y="80"/>
                  </a:lnTo>
                  <a:lnTo>
                    <a:pt x="331" y="84"/>
                  </a:lnTo>
                  <a:lnTo>
                    <a:pt x="342" y="86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4" y="91"/>
                  </a:lnTo>
                  <a:lnTo>
                    <a:pt x="366" y="91"/>
                  </a:lnTo>
                  <a:lnTo>
                    <a:pt x="368" y="102"/>
                  </a:lnTo>
                  <a:lnTo>
                    <a:pt x="373" y="120"/>
                  </a:lnTo>
                  <a:lnTo>
                    <a:pt x="376" y="129"/>
                  </a:lnTo>
                  <a:lnTo>
                    <a:pt x="381" y="140"/>
                  </a:lnTo>
                  <a:lnTo>
                    <a:pt x="390" y="149"/>
                  </a:lnTo>
                  <a:lnTo>
                    <a:pt x="400" y="157"/>
                  </a:lnTo>
                  <a:lnTo>
                    <a:pt x="409" y="162"/>
                  </a:lnTo>
                  <a:lnTo>
                    <a:pt x="416" y="166"/>
                  </a:lnTo>
                  <a:lnTo>
                    <a:pt x="419" y="166"/>
                  </a:lnTo>
                  <a:lnTo>
                    <a:pt x="425" y="168"/>
                  </a:lnTo>
                  <a:lnTo>
                    <a:pt x="428" y="166"/>
                  </a:lnTo>
                  <a:lnTo>
                    <a:pt x="430" y="164"/>
                  </a:lnTo>
                  <a:lnTo>
                    <a:pt x="431" y="160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30" y="144"/>
                  </a:lnTo>
                  <a:lnTo>
                    <a:pt x="425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7"/>
                  </a:lnTo>
                  <a:lnTo>
                    <a:pt x="419" y="100"/>
                  </a:lnTo>
                  <a:lnTo>
                    <a:pt x="423" y="93"/>
                  </a:lnTo>
                  <a:lnTo>
                    <a:pt x="425" y="87"/>
                  </a:lnTo>
                  <a:lnTo>
                    <a:pt x="428" y="84"/>
                  </a:lnTo>
                  <a:lnTo>
                    <a:pt x="433" y="78"/>
                  </a:lnTo>
                  <a:lnTo>
                    <a:pt x="437" y="75"/>
                  </a:lnTo>
                  <a:lnTo>
                    <a:pt x="447" y="71"/>
                  </a:lnTo>
                  <a:lnTo>
                    <a:pt x="459" y="67"/>
                  </a:lnTo>
                  <a:lnTo>
                    <a:pt x="469" y="66"/>
                  </a:lnTo>
                  <a:lnTo>
                    <a:pt x="481" y="66"/>
                  </a:lnTo>
                  <a:lnTo>
                    <a:pt x="495" y="67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6"/>
                  </a:lnTo>
                  <a:lnTo>
                    <a:pt x="545" y="117"/>
                  </a:lnTo>
                  <a:lnTo>
                    <a:pt x="549" y="129"/>
                  </a:lnTo>
                  <a:lnTo>
                    <a:pt x="550" y="142"/>
                  </a:lnTo>
                  <a:lnTo>
                    <a:pt x="549" y="151"/>
                  </a:lnTo>
                  <a:lnTo>
                    <a:pt x="547" y="162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2"/>
                  </a:lnTo>
                  <a:lnTo>
                    <a:pt x="518" y="209"/>
                  </a:lnTo>
                  <a:lnTo>
                    <a:pt x="514" y="213"/>
                  </a:lnTo>
                  <a:lnTo>
                    <a:pt x="507" y="217"/>
                  </a:lnTo>
                  <a:lnTo>
                    <a:pt x="502" y="219"/>
                  </a:lnTo>
                  <a:lnTo>
                    <a:pt x="495" y="220"/>
                  </a:lnTo>
                  <a:lnTo>
                    <a:pt x="478" y="222"/>
                  </a:lnTo>
                  <a:lnTo>
                    <a:pt x="462" y="220"/>
                  </a:lnTo>
                  <a:lnTo>
                    <a:pt x="445" y="215"/>
                  </a:lnTo>
                  <a:lnTo>
                    <a:pt x="438" y="211"/>
                  </a:lnTo>
                  <a:lnTo>
                    <a:pt x="433" y="208"/>
                  </a:lnTo>
                  <a:lnTo>
                    <a:pt x="423" y="200"/>
                  </a:lnTo>
                  <a:lnTo>
                    <a:pt x="387" y="177"/>
                  </a:lnTo>
                  <a:lnTo>
                    <a:pt x="347" y="148"/>
                  </a:lnTo>
                  <a:lnTo>
                    <a:pt x="305" y="117"/>
                  </a:lnTo>
                  <a:lnTo>
                    <a:pt x="264" y="87"/>
                  </a:lnTo>
                  <a:lnTo>
                    <a:pt x="224" y="58"/>
                  </a:lnTo>
                  <a:lnTo>
                    <a:pt x="185" y="35"/>
                  </a:lnTo>
                  <a:lnTo>
                    <a:pt x="166" y="26"/>
                  </a:lnTo>
                  <a:lnTo>
                    <a:pt x="148" y="16"/>
                  </a:lnTo>
                  <a:lnTo>
                    <a:pt x="133" y="11"/>
                  </a:lnTo>
                  <a:lnTo>
                    <a:pt x="117" y="6"/>
                  </a:lnTo>
                  <a:lnTo>
                    <a:pt x="98" y="6"/>
                  </a:lnTo>
                  <a:lnTo>
                    <a:pt x="79" y="9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38" y="33"/>
                  </a:lnTo>
                  <a:lnTo>
                    <a:pt x="29" y="42"/>
                  </a:lnTo>
                  <a:lnTo>
                    <a:pt x="21" y="53"/>
                  </a:lnTo>
                  <a:lnTo>
                    <a:pt x="14" y="64"/>
                  </a:lnTo>
                  <a:lnTo>
                    <a:pt x="7" y="77"/>
                  </a:lnTo>
                  <a:lnTo>
                    <a:pt x="5" y="84"/>
                  </a:lnTo>
                  <a:lnTo>
                    <a:pt x="0" y="89"/>
                  </a:lnTo>
                  <a:lnTo>
                    <a:pt x="0" y="189"/>
                  </a:lnTo>
                  <a:lnTo>
                    <a:pt x="55" y="264"/>
                  </a:lnTo>
                  <a:lnTo>
                    <a:pt x="388" y="264"/>
                  </a:lnTo>
                  <a:lnTo>
                    <a:pt x="387" y="259"/>
                  </a:lnTo>
                  <a:lnTo>
                    <a:pt x="383" y="255"/>
                  </a:lnTo>
                  <a:lnTo>
                    <a:pt x="380" y="251"/>
                  </a:lnTo>
                  <a:lnTo>
                    <a:pt x="376" y="249"/>
                  </a:lnTo>
                  <a:lnTo>
                    <a:pt x="373" y="246"/>
                  </a:lnTo>
                  <a:lnTo>
                    <a:pt x="368" y="244"/>
                  </a:lnTo>
                  <a:lnTo>
                    <a:pt x="355" y="239"/>
                  </a:lnTo>
                  <a:lnTo>
                    <a:pt x="343" y="237"/>
                  </a:lnTo>
                  <a:lnTo>
                    <a:pt x="331" y="239"/>
                  </a:lnTo>
                  <a:lnTo>
                    <a:pt x="321" y="242"/>
                  </a:lnTo>
                  <a:lnTo>
                    <a:pt x="318" y="240"/>
                  </a:lnTo>
                  <a:lnTo>
                    <a:pt x="316" y="239"/>
                  </a:lnTo>
                  <a:lnTo>
                    <a:pt x="312" y="228"/>
                  </a:lnTo>
                  <a:lnTo>
                    <a:pt x="307" y="217"/>
                  </a:lnTo>
                  <a:lnTo>
                    <a:pt x="302" y="211"/>
                  </a:lnTo>
                  <a:lnTo>
                    <a:pt x="299" y="206"/>
                  </a:lnTo>
                  <a:lnTo>
                    <a:pt x="293" y="202"/>
                  </a:lnTo>
                  <a:lnTo>
                    <a:pt x="286" y="198"/>
                  </a:lnTo>
                  <a:lnTo>
                    <a:pt x="283" y="193"/>
                  </a:lnTo>
                  <a:lnTo>
                    <a:pt x="278" y="191"/>
                  </a:lnTo>
                  <a:lnTo>
                    <a:pt x="271" y="189"/>
                  </a:lnTo>
                  <a:lnTo>
                    <a:pt x="264" y="189"/>
                  </a:lnTo>
                  <a:lnTo>
                    <a:pt x="262" y="191"/>
                  </a:lnTo>
                  <a:lnTo>
                    <a:pt x="259" y="193"/>
                  </a:lnTo>
                  <a:lnTo>
                    <a:pt x="259" y="208"/>
                  </a:lnTo>
                  <a:lnTo>
                    <a:pt x="266" y="219"/>
                  </a:lnTo>
                  <a:lnTo>
                    <a:pt x="269" y="229"/>
                  </a:lnTo>
                  <a:lnTo>
                    <a:pt x="268" y="233"/>
                  </a:lnTo>
                  <a:lnTo>
                    <a:pt x="268" y="237"/>
                  </a:lnTo>
                  <a:lnTo>
                    <a:pt x="262" y="242"/>
                  </a:lnTo>
                  <a:lnTo>
                    <a:pt x="255" y="246"/>
                  </a:lnTo>
                  <a:lnTo>
                    <a:pt x="250" y="248"/>
                  </a:lnTo>
                  <a:lnTo>
                    <a:pt x="243" y="248"/>
                  </a:lnTo>
                  <a:lnTo>
                    <a:pt x="236" y="246"/>
                  </a:lnTo>
                  <a:lnTo>
                    <a:pt x="231" y="244"/>
                  </a:lnTo>
                  <a:lnTo>
                    <a:pt x="226" y="240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6" y="215"/>
                  </a:lnTo>
                  <a:lnTo>
                    <a:pt x="228" y="208"/>
                  </a:lnTo>
                  <a:lnTo>
                    <a:pt x="228" y="198"/>
                  </a:lnTo>
                  <a:lnTo>
                    <a:pt x="226" y="184"/>
                  </a:lnTo>
                  <a:lnTo>
                    <a:pt x="221" y="164"/>
                  </a:lnTo>
                  <a:lnTo>
                    <a:pt x="212" y="153"/>
                  </a:lnTo>
                  <a:lnTo>
                    <a:pt x="204" y="142"/>
                  </a:lnTo>
                  <a:lnTo>
                    <a:pt x="198" y="137"/>
                  </a:lnTo>
                  <a:lnTo>
                    <a:pt x="193" y="133"/>
                  </a:lnTo>
                  <a:lnTo>
                    <a:pt x="188" y="131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1" y="124"/>
                  </a:lnTo>
                  <a:lnTo>
                    <a:pt x="167" y="128"/>
                  </a:lnTo>
                  <a:lnTo>
                    <a:pt x="166" y="133"/>
                  </a:lnTo>
                  <a:lnTo>
                    <a:pt x="166" y="138"/>
                  </a:lnTo>
                  <a:lnTo>
                    <a:pt x="169" y="148"/>
                  </a:lnTo>
                  <a:lnTo>
                    <a:pt x="173" y="157"/>
                  </a:lnTo>
                  <a:lnTo>
                    <a:pt x="174" y="168"/>
                  </a:lnTo>
                  <a:lnTo>
                    <a:pt x="174" y="180"/>
                  </a:lnTo>
                  <a:lnTo>
                    <a:pt x="167" y="195"/>
                  </a:lnTo>
                  <a:lnTo>
                    <a:pt x="159" y="206"/>
                  </a:lnTo>
                  <a:lnTo>
                    <a:pt x="154" y="211"/>
                  </a:lnTo>
                  <a:lnTo>
                    <a:pt x="148" y="215"/>
                  </a:lnTo>
                  <a:lnTo>
                    <a:pt x="140" y="219"/>
                  </a:lnTo>
                  <a:lnTo>
                    <a:pt x="131" y="220"/>
                  </a:lnTo>
                  <a:lnTo>
                    <a:pt x="121" y="222"/>
                  </a:lnTo>
                  <a:lnTo>
                    <a:pt x="109" y="222"/>
                  </a:lnTo>
                  <a:lnTo>
                    <a:pt x="98" y="220"/>
                  </a:lnTo>
                  <a:lnTo>
                    <a:pt x="86" y="219"/>
                  </a:lnTo>
                  <a:lnTo>
                    <a:pt x="79" y="215"/>
                  </a:lnTo>
                  <a:lnTo>
                    <a:pt x="69" y="206"/>
                  </a:lnTo>
                  <a:lnTo>
                    <a:pt x="62" y="197"/>
                  </a:lnTo>
                  <a:lnTo>
                    <a:pt x="55" y="184"/>
                  </a:lnTo>
                  <a:lnTo>
                    <a:pt x="52" y="173"/>
                  </a:lnTo>
                  <a:lnTo>
                    <a:pt x="48" y="160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0" y="120"/>
                  </a:lnTo>
                  <a:lnTo>
                    <a:pt x="55" y="109"/>
                  </a:lnTo>
                  <a:lnTo>
                    <a:pt x="60" y="97"/>
                  </a:lnTo>
                  <a:lnTo>
                    <a:pt x="66" y="87"/>
                  </a:lnTo>
                  <a:lnTo>
                    <a:pt x="74" y="78"/>
                  </a:lnTo>
                  <a:lnTo>
                    <a:pt x="83" y="73"/>
                  </a:lnTo>
                  <a:lnTo>
                    <a:pt x="93" y="67"/>
                  </a:lnTo>
                  <a:lnTo>
                    <a:pt x="105" y="66"/>
                  </a:lnTo>
                  <a:lnTo>
                    <a:pt x="117" y="66"/>
                  </a:lnTo>
                  <a:lnTo>
                    <a:pt x="123" y="66"/>
                  </a:lnTo>
                  <a:lnTo>
                    <a:pt x="131" y="66"/>
                  </a:lnTo>
                  <a:lnTo>
                    <a:pt x="143" y="71"/>
                  </a:lnTo>
                  <a:lnTo>
                    <a:pt x="162" y="80"/>
                  </a:lnTo>
                  <a:lnTo>
                    <a:pt x="221" y="120"/>
                  </a:lnTo>
                  <a:lnTo>
                    <a:pt x="286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7" name="Freeform 39"/>
            <p:cNvSpPr>
              <a:spLocks/>
            </p:cNvSpPr>
            <p:nvPr/>
          </p:nvSpPr>
          <p:spPr bwMode="auto">
            <a:xfrm rot="-5400000">
              <a:off x="474" y="2987"/>
              <a:ext cx="339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0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9" y="0"/>
                  </a:lnTo>
                  <a:lnTo>
                    <a:pt x="588" y="53"/>
                  </a:lnTo>
                  <a:lnTo>
                    <a:pt x="588" y="262"/>
                  </a:lnTo>
                  <a:lnTo>
                    <a:pt x="578" y="255"/>
                  </a:lnTo>
                  <a:lnTo>
                    <a:pt x="573" y="248"/>
                  </a:lnTo>
                  <a:lnTo>
                    <a:pt x="569" y="246"/>
                  </a:lnTo>
                  <a:lnTo>
                    <a:pt x="566" y="244"/>
                  </a:lnTo>
                  <a:lnTo>
                    <a:pt x="561" y="242"/>
                  </a:lnTo>
                  <a:lnTo>
                    <a:pt x="556" y="242"/>
                  </a:lnTo>
                  <a:lnTo>
                    <a:pt x="544" y="246"/>
                  </a:lnTo>
                  <a:lnTo>
                    <a:pt x="526" y="253"/>
                  </a:lnTo>
                  <a:lnTo>
                    <a:pt x="506" y="257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7" y="262"/>
                  </a:lnTo>
                  <a:lnTo>
                    <a:pt x="412" y="253"/>
                  </a:lnTo>
                  <a:lnTo>
                    <a:pt x="395" y="246"/>
                  </a:lnTo>
                  <a:lnTo>
                    <a:pt x="376" y="242"/>
                  </a:lnTo>
                  <a:lnTo>
                    <a:pt x="352" y="242"/>
                  </a:lnTo>
                  <a:lnTo>
                    <a:pt x="330" y="244"/>
                  </a:lnTo>
                  <a:lnTo>
                    <a:pt x="307" y="249"/>
                  </a:lnTo>
                  <a:lnTo>
                    <a:pt x="293" y="255"/>
                  </a:lnTo>
                  <a:lnTo>
                    <a:pt x="280" y="258"/>
                  </a:lnTo>
                  <a:lnTo>
                    <a:pt x="276" y="255"/>
                  </a:lnTo>
                  <a:lnTo>
                    <a:pt x="274" y="253"/>
                  </a:lnTo>
                  <a:lnTo>
                    <a:pt x="273" y="249"/>
                  </a:lnTo>
                  <a:lnTo>
                    <a:pt x="273" y="248"/>
                  </a:lnTo>
                  <a:lnTo>
                    <a:pt x="278" y="231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2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4" y="186"/>
                  </a:lnTo>
                  <a:lnTo>
                    <a:pt x="323" y="182"/>
                  </a:lnTo>
                  <a:lnTo>
                    <a:pt x="331" y="178"/>
                  </a:lnTo>
                  <a:lnTo>
                    <a:pt x="342" y="177"/>
                  </a:lnTo>
                  <a:lnTo>
                    <a:pt x="352" y="175"/>
                  </a:lnTo>
                  <a:lnTo>
                    <a:pt x="362" y="175"/>
                  </a:lnTo>
                  <a:lnTo>
                    <a:pt x="364" y="173"/>
                  </a:lnTo>
                  <a:lnTo>
                    <a:pt x="366" y="173"/>
                  </a:lnTo>
                  <a:lnTo>
                    <a:pt x="368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1" y="124"/>
                  </a:lnTo>
                  <a:lnTo>
                    <a:pt x="390" y="113"/>
                  </a:lnTo>
                  <a:lnTo>
                    <a:pt x="400" y="106"/>
                  </a:lnTo>
                  <a:lnTo>
                    <a:pt x="409" y="100"/>
                  </a:lnTo>
                  <a:lnTo>
                    <a:pt x="416" y="98"/>
                  </a:lnTo>
                  <a:lnTo>
                    <a:pt x="419" y="96"/>
                  </a:lnTo>
                  <a:lnTo>
                    <a:pt x="425" y="96"/>
                  </a:lnTo>
                  <a:lnTo>
                    <a:pt x="428" y="96"/>
                  </a:lnTo>
                  <a:lnTo>
                    <a:pt x="430" y="100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3"/>
                  </a:lnTo>
                  <a:lnTo>
                    <a:pt x="430" y="118"/>
                  </a:lnTo>
                  <a:lnTo>
                    <a:pt x="425" y="129"/>
                  </a:lnTo>
                  <a:lnTo>
                    <a:pt x="421" y="138"/>
                  </a:lnTo>
                  <a:lnTo>
                    <a:pt x="419" y="147"/>
                  </a:lnTo>
                  <a:lnTo>
                    <a:pt x="419" y="155"/>
                  </a:lnTo>
                  <a:lnTo>
                    <a:pt x="419" y="164"/>
                  </a:lnTo>
                  <a:lnTo>
                    <a:pt x="423" y="169"/>
                  </a:lnTo>
                  <a:lnTo>
                    <a:pt x="425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7" y="187"/>
                  </a:lnTo>
                  <a:lnTo>
                    <a:pt x="447" y="193"/>
                  </a:lnTo>
                  <a:lnTo>
                    <a:pt x="459" y="197"/>
                  </a:lnTo>
                  <a:lnTo>
                    <a:pt x="469" y="197"/>
                  </a:lnTo>
                  <a:lnTo>
                    <a:pt x="481" y="198"/>
                  </a:lnTo>
                  <a:lnTo>
                    <a:pt x="495" y="197"/>
                  </a:lnTo>
                  <a:lnTo>
                    <a:pt x="502" y="197"/>
                  </a:lnTo>
                  <a:lnTo>
                    <a:pt x="511" y="193"/>
                  </a:lnTo>
                  <a:lnTo>
                    <a:pt x="519" y="189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5" y="146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49" y="111"/>
                  </a:lnTo>
                  <a:lnTo>
                    <a:pt x="547" y="102"/>
                  </a:lnTo>
                  <a:lnTo>
                    <a:pt x="542" y="86"/>
                  </a:lnTo>
                  <a:lnTo>
                    <a:pt x="535" y="73"/>
                  </a:lnTo>
                  <a:lnTo>
                    <a:pt x="528" y="62"/>
                  </a:lnTo>
                  <a:lnTo>
                    <a:pt x="518" y="53"/>
                  </a:lnTo>
                  <a:lnTo>
                    <a:pt x="507" y="46"/>
                  </a:lnTo>
                  <a:lnTo>
                    <a:pt x="495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5" y="49"/>
                  </a:lnTo>
                  <a:lnTo>
                    <a:pt x="438" y="51"/>
                  </a:lnTo>
                  <a:lnTo>
                    <a:pt x="433" y="55"/>
                  </a:lnTo>
                  <a:lnTo>
                    <a:pt x="423" y="62"/>
                  </a:lnTo>
                  <a:lnTo>
                    <a:pt x="387" y="87"/>
                  </a:lnTo>
                  <a:lnTo>
                    <a:pt x="347" y="116"/>
                  </a:lnTo>
                  <a:lnTo>
                    <a:pt x="305" y="146"/>
                  </a:lnTo>
                  <a:lnTo>
                    <a:pt x="264" y="177"/>
                  </a:lnTo>
                  <a:lnTo>
                    <a:pt x="224" y="204"/>
                  </a:lnTo>
                  <a:lnTo>
                    <a:pt x="185" y="228"/>
                  </a:lnTo>
                  <a:lnTo>
                    <a:pt x="166" y="237"/>
                  </a:lnTo>
                  <a:lnTo>
                    <a:pt x="148" y="246"/>
                  </a:lnTo>
                  <a:lnTo>
                    <a:pt x="133" y="251"/>
                  </a:lnTo>
                  <a:lnTo>
                    <a:pt x="117" y="257"/>
                  </a:lnTo>
                  <a:lnTo>
                    <a:pt x="98" y="257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38" y="231"/>
                  </a:lnTo>
                  <a:lnTo>
                    <a:pt x="29" y="220"/>
                  </a:lnTo>
                  <a:lnTo>
                    <a:pt x="21" y="209"/>
                  </a:lnTo>
                  <a:lnTo>
                    <a:pt x="14" y="198"/>
                  </a:lnTo>
                  <a:lnTo>
                    <a:pt x="7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5" y="0"/>
                  </a:lnTo>
                  <a:lnTo>
                    <a:pt x="388" y="0"/>
                  </a:lnTo>
                  <a:lnTo>
                    <a:pt x="387" y="4"/>
                  </a:lnTo>
                  <a:lnTo>
                    <a:pt x="383" y="9"/>
                  </a:lnTo>
                  <a:lnTo>
                    <a:pt x="380" y="13"/>
                  </a:lnTo>
                  <a:lnTo>
                    <a:pt x="376" y="15"/>
                  </a:lnTo>
                  <a:lnTo>
                    <a:pt x="373" y="16"/>
                  </a:lnTo>
                  <a:lnTo>
                    <a:pt x="368" y="18"/>
                  </a:lnTo>
                  <a:lnTo>
                    <a:pt x="355" y="24"/>
                  </a:lnTo>
                  <a:lnTo>
                    <a:pt x="343" y="25"/>
                  </a:lnTo>
                  <a:lnTo>
                    <a:pt x="331" y="24"/>
                  </a:lnTo>
                  <a:lnTo>
                    <a:pt x="321" y="22"/>
                  </a:lnTo>
                  <a:lnTo>
                    <a:pt x="318" y="24"/>
                  </a:lnTo>
                  <a:lnTo>
                    <a:pt x="316" y="25"/>
                  </a:lnTo>
                  <a:lnTo>
                    <a:pt x="312" y="36"/>
                  </a:lnTo>
                  <a:lnTo>
                    <a:pt x="307" y="47"/>
                  </a:lnTo>
                  <a:lnTo>
                    <a:pt x="302" y="53"/>
                  </a:lnTo>
                  <a:lnTo>
                    <a:pt x="299" y="56"/>
                  </a:lnTo>
                  <a:lnTo>
                    <a:pt x="293" y="62"/>
                  </a:lnTo>
                  <a:lnTo>
                    <a:pt x="286" y="66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3"/>
                  </a:lnTo>
                  <a:lnTo>
                    <a:pt x="264" y="73"/>
                  </a:lnTo>
                  <a:lnTo>
                    <a:pt x="262" y="71"/>
                  </a:lnTo>
                  <a:lnTo>
                    <a:pt x="259" y="69"/>
                  </a:lnTo>
                  <a:lnTo>
                    <a:pt x="259" y="56"/>
                  </a:lnTo>
                  <a:lnTo>
                    <a:pt x="266" y="44"/>
                  </a:lnTo>
                  <a:lnTo>
                    <a:pt x="269" y="33"/>
                  </a:lnTo>
                  <a:lnTo>
                    <a:pt x="268" y="29"/>
                  </a:lnTo>
                  <a:lnTo>
                    <a:pt x="268" y="25"/>
                  </a:lnTo>
                  <a:lnTo>
                    <a:pt x="262" y="20"/>
                  </a:lnTo>
                  <a:lnTo>
                    <a:pt x="255" y="18"/>
                  </a:lnTo>
                  <a:lnTo>
                    <a:pt x="250" y="16"/>
                  </a:lnTo>
                  <a:lnTo>
                    <a:pt x="243" y="16"/>
                  </a:lnTo>
                  <a:lnTo>
                    <a:pt x="236" y="18"/>
                  </a:lnTo>
                  <a:lnTo>
                    <a:pt x="231" y="20"/>
                  </a:lnTo>
                  <a:lnTo>
                    <a:pt x="226" y="24"/>
                  </a:lnTo>
                  <a:lnTo>
                    <a:pt x="221" y="29"/>
                  </a:lnTo>
                  <a:lnTo>
                    <a:pt x="224" y="38"/>
                  </a:lnTo>
                  <a:lnTo>
                    <a:pt x="226" y="47"/>
                  </a:lnTo>
                  <a:lnTo>
                    <a:pt x="228" y="55"/>
                  </a:lnTo>
                  <a:lnTo>
                    <a:pt x="228" y="64"/>
                  </a:lnTo>
                  <a:lnTo>
                    <a:pt x="226" y="80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4" y="122"/>
                  </a:lnTo>
                  <a:lnTo>
                    <a:pt x="198" y="127"/>
                  </a:lnTo>
                  <a:lnTo>
                    <a:pt x="193" y="131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7"/>
                  </a:lnTo>
                  <a:lnTo>
                    <a:pt x="171" y="138"/>
                  </a:lnTo>
                  <a:lnTo>
                    <a:pt x="169" y="137"/>
                  </a:lnTo>
                  <a:lnTo>
                    <a:pt x="167" y="137"/>
                  </a:lnTo>
                  <a:lnTo>
                    <a:pt x="166" y="133"/>
                  </a:lnTo>
                  <a:lnTo>
                    <a:pt x="166" y="131"/>
                  </a:lnTo>
                  <a:lnTo>
                    <a:pt x="166" y="124"/>
                  </a:lnTo>
                  <a:lnTo>
                    <a:pt x="169" y="116"/>
                  </a:lnTo>
                  <a:lnTo>
                    <a:pt x="173" y="107"/>
                  </a:lnTo>
                  <a:lnTo>
                    <a:pt x="174" y="96"/>
                  </a:lnTo>
                  <a:lnTo>
                    <a:pt x="174" y="82"/>
                  </a:lnTo>
                  <a:lnTo>
                    <a:pt x="167" y="67"/>
                  </a:lnTo>
                  <a:lnTo>
                    <a:pt x="159" y="56"/>
                  </a:lnTo>
                  <a:lnTo>
                    <a:pt x="154" y="53"/>
                  </a:lnTo>
                  <a:lnTo>
                    <a:pt x="148" y="47"/>
                  </a:lnTo>
                  <a:lnTo>
                    <a:pt x="140" y="46"/>
                  </a:lnTo>
                  <a:lnTo>
                    <a:pt x="131" y="42"/>
                  </a:lnTo>
                  <a:lnTo>
                    <a:pt x="121" y="40"/>
                  </a:lnTo>
                  <a:lnTo>
                    <a:pt x="109" y="40"/>
                  </a:lnTo>
                  <a:lnTo>
                    <a:pt x="98" y="42"/>
                  </a:lnTo>
                  <a:lnTo>
                    <a:pt x="86" y="46"/>
                  </a:lnTo>
                  <a:lnTo>
                    <a:pt x="79" y="49"/>
                  </a:lnTo>
                  <a:lnTo>
                    <a:pt x="69" y="56"/>
                  </a:lnTo>
                  <a:lnTo>
                    <a:pt x="62" y="67"/>
                  </a:lnTo>
                  <a:lnTo>
                    <a:pt x="55" y="78"/>
                  </a:lnTo>
                  <a:lnTo>
                    <a:pt x="52" y="91"/>
                  </a:lnTo>
                  <a:lnTo>
                    <a:pt x="48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0" y="142"/>
                  </a:lnTo>
                  <a:lnTo>
                    <a:pt x="55" y="155"/>
                  </a:lnTo>
                  <a:lnTo>
                    <a:pt x="60" y="166"/>
                  </a:lnTo>
                  <a:lnTo>
                    <a:pt x="66" y="175"/>
                  </a:lnTo>
                  <a:lnTo>
                    <a:pt x="74" y="184"/>
                  </a:lnTo>
                  <a:lnTo>
                    <a:pt x="83" y="191"/>
                  </a:lnTo>
                  <a:lnTo>
                    <a:pt x="93" y="195"/>
                  </a:lnTo>
                  <a:lnTo>
                    <a:pt x="105" y="198"/>
                  </a:lnTo>
                  <a:lnTo>
                    <a:pt x="117" y="198"/>
                  </a:lnTo>
                  <a:lnTo>
                    <a:pt x="123" y="198"/>
                  </a:lnTo>
                  <a:lnTo>
                    <a:pt x="131" y="197"/>
                  </a:lnTo>
                  <a:lnTo>
                    <a:pt x="143" y="193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6" y="96"/>
                  </a:lnTo>
                  <a:lnTo>
                    <a:pt x="354" y="53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8" name="Freeform 40"/>
            <p:cNvSpPr>
              <a:spLocks/>
            </p:cNvSpPr>
            <p:nvPr/>
          </p:nvSpPr>
          <p:spPr bwMode="auto">
            <a:xfrm rot="-5400000">
              <a:off x="340" y="2647"/>
              <a:ext cx="339" cy="132"/>
            </a:xfrm>
            <a:custGeom>
              <a:avLst/>
              <a:gdLst>
                <a:gd name="T0" fmla="*/ 0 w 589"/>
                <a:gd name="T1" fmla="*/ 0 h 264"/>
                <a:gd name="T2" fmla="*/ 1 w 589"/>
                <a:gd name="T3" fmla="*/ 1 h 264"/>
                <a:gd name="T4" fmla="*/ 1 w 589"/>
                <a:gd name="T5" fmla="*/ 1 h 264"/>
                <a:gd name="T6" fmla="*/ 1 w 589"/>
                <a:gd name="T7" fmla="*/ 1 h 264"/>
                <a:gd name="T8" fmla="*/ 1 w 589"/>
                <a:gd name="T9" fmla="*/ 1 h 264"/>
                <a:gd name="T10" fmla="*/ 1 w 589"/>
                <a:gd name="T11" fmla="*/ 1 h 264"/>
                <a:gd name="T12" fmla="*/ 1 w 589"/>
                <a:gd name="T13" fmla="*/ 1 h 264"/>
                <a:gd name="T14" fmla="*/ 1 w 589"/>
                <a:gd name="T15" fmla="*/ 1 h 264"/>
                <a:gd name="T16" fmla="*/ 1 w 589"/>
                <a:gd name="T17" fmla="*/ 1 h 264"/>
                <a:gd name="T18" fmla="*/ 1 w 589"/>
                <a:gd name="T19" fmla="*/ 1 h 264"/>
                <a:gd name="T20" fmla="*/ 1 w 589"/>
                <a:gd name="T21" fmla="*/ 1 h 264"/>
                <a:gd name="T22" fmla="*/ 1 w 589"/>
                <a:gd name="T23" fmla="*/ 1 h 264"/>
                <a:gd name="T24" fmla="*/ 1 w 589"/>
                <a:gd name="T25" fmla="*/ 1 h 264"/>
                <a:gd name="T26" fmla="*/ 1 w 589"/>
                <a:gd name="T27" fmla="*/ 1 h 264"/>
                <a:gd name="T28" fmla="*/ 1 w 589"/>
                <a:gd name="T29" fmla="*/ 1 h 264"/>
                <a:gd name="T30" fmla="*/ 1 w 589"/>
                <a:gd name="T31" fmla="*/ 1 h 264"/>
                <a:gd name="T32" fmla="*/ 1 w 589"/>
                <a:gd name="T33" fmla="*/ 1 h 264"/>
                <a:gd name="T34" fmla="*/ 1 w 589"/>
                <a:gd name="T35" fmla="*/ 1 h 264"/>
                <a:gd name="T36" fmla="*/ 1 w 589"/>
                <a:gd name="T37" fmla="*/ 1 h 264"/>
                <a:gd name="T38" fmla="*/ 1 w 589"/>
                <a:gd name="T39" fmla="*/ 1 h 264"/>
                <a:gd name="T40" fmla="*/ 1 w 589"/>
                <a:gd name="T41" fmla="*/ 1 h 264"/>
                <a:gd name="T42" fmla="*/ 1 w 589"/>
                <a:gd name="T43" fmla="*/ 1 h 264"/>
                <a:gd name="T44" fmla="*/ 1 w 589"/>
                <a:gd name="T45" fmla="*/ 1 h 264"/>
                <a:gd name="T46" fmla="*/ 1 w 589"/>
                <a:gd name="T47" fmla="*/ 1 h 264"/>
                <a:gd name="T48" fmla="*/ 1 w 589"/>
                <a:gd name="T49" fmla="*/ 1 h 264"/>
                <a:gd name="T50" fmla="*/ 1 w 589"/>
                <a:gd name="T51" fmla="*/ 1 h 264"/>
                <a:gd name="T52" fmla="*/ 1 w 589"/>
                <a:gd name="T53" fmla="*/ 1 h 264"/>
                <a:gd name="T54" fmla="*/ 1 w 589"/>
                <a:gd name="T55" fmla="*/ 1 h 264"/>
                <a:gd name="T56" fmla="*/ 1 w 589"/>
                <a:gd name="T57" fmla="*/ 1 h 264"/>
                <a:gd name="T58" fmla="*/ 1 w 589"/>
                <a:gd name="T59" fmla="*/ 1 h 264"/>
                <a:gd name="T60" fmla="*/ 1 w 589"/>
                <a:gd name="T61" fmla="*/ 1 h 264"/>
                <a:gd name="T62" fmla="*/ 1 w 589"/>
                <a:gd name="T63" fmla="*/ 1 h 264"/>
                <a:gd name="T64" fmla="*/ 1 w 589"/>
                <a:gd name="T65" fmla="*/ 1 h 264"/>
                <a:gd name="T66" fmla="*/ 1 w 589"/>
                <a:gd name="T67" fmla="*/ 1 h 264"/>
                <a:gd name="T68" fmla="*/ 1 w 589"/>
                <a:gd name="T69" fmla="*/ 1 h 264"/>
                <a:gd name="T70" fmla="*/ 1 w 589"/>
                <a:gd name="T71" fmla="*/ 1 h 264"/>
                <a:gd name="T72" fmla="*/ 1 w 589"/>
                <a:gd name="T73" fmla="*/ 1 h 264"/>
                <a:gd name="T74" fmla="*/ 1 w 589"/>
                <a:gd name="T75" fmla="*/ 1 h 264"/>
                <a:gd name="T76" fmla="*/ 1 w 589"/>
                <a:gd name="T77" fmla="*/ 1 h 264"/>
                <a:gd name="T78" fmla="*/ 1 w 589"/>
                <a:gd name="T79" fmla="*/ 1 h 264"/>
                <a:gd name="T80" fmla="*/ 1 w 589"/>
                <a:gd name="T81" fmla="*/ 1 h 264"/>
                <a:gd name="T82" fmla="*/ 1 w 589"/>
                <a:gd name="T83" fmla="*/ 1 h 264"/>
                <a:gd name="T84" fmla="*/ 1 w 589"/>
                <a:gd name="T85" fmla="*/ 1 h 264"/>
                <a:gd name="T86" fmla="*/ 1 w 589"/>
                <a:gd name="T87" fmla="*/ 1 h 264"/>
                <a:gd name="T88" fmla="*/ 1 w 589"/>
                <a:gd name="T89" fmla="*/ 1 h 264"/>
                <a:gd name="T90" fmla="*/ 1 w 589"/>
                <a:gd name="T91" fmla="*/ 1 h 264"/>
                <a:gd name="T92" fmla="*/ 1 w 589"/>
                <a:gd name="T93" fmla="*/ 1 h 264"/>
                <a:gd name="T94" fmla="*/ 1 w 589"/>
                <a:gd name="T95" fmla="*/ 1 h 264"/>
                <a:gd name="T96" fmla="*/ 1 w 589"/>
                <a:gd name="T97" fmla="*/ 1 h 264"/>
                <a:gd name="T98" fmla="*/ 1 w 589"/>
                <a:gd name="T99" fmla="*/ 1 h 264"/>
                <a:gd name="T100" fmla="*/ 1 w 589"/>
                <a:gd name="T101" fmla="*/ 1 h 264"/>
                <a:gd name="T102" fmla="*/ 1 w 589"/>
                <a:gd name="T103" fmla="*/ 1 h 264"/>
                <a:gd name="T104" fmla="*/ 1 w 589"/>
                <a:gd name="T105" fmla="*/ 1 h 264"/>
                <a:gd name="T106" fmla="*/ 1 w 589"/>
                <a:gd name="T107" fmla="*/ 1 h 264"/>
                <a:gd name="T108" fmla="*/ 1 w 589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9"/>
                <a:gd name="T166" fmla="*/ 0 h 264"/>
                <a:gd name="T167" fmla="*/ 589 w 589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9" h="264">
                  <a:moveTo>
                    <a:pt x="161" y="264"/>
                  </a:moveTo>
                  <a:lnTo>
                    <a:pt x="40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5"/>
                  </a:lnTo>
                  <a:lnTo>
                    <a:pt x="19" y="18"/>
                  </a:lnTo>
                  <a:lnTo>
                    <a:pt x="23" y="20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44" y="16"/>
                  </a:lnTo>
                  <a:lnTo>
                    <a:pt x="63" y="9"/>
                  </a:lnTo>
                  <a:lnTo>
                    <a:pt x="82" y="6"/>
                  </a:lnTo>
                  <a:lnTo>
                    <a:pt x="109" y="2"/>
                  </a:lnTo>
                  <a:lnTo>
                    <a:pt x="135" y="0"/>
                  </a:lnTo>
                  <a:lnTo>
                    <a:pt x="152" y="2"/>
                  </a:lnTo>
                  <a:lnTo>
                    <a:pt x="175" y="9"/>
                  </a:lnTo>
                  <a:lnTo>
                    <a:pt x="194" y="16"/>
                  </a:lnTo>
                  <a:lnTo>
                    <a:pt x="202" y="20"/>
                  </a:lnTo>
                  <a:lnTo>
                    <a:pt x="211" y="20"/>
                  </a:lnTo>
                  <a:lnTo>
                    <a:pt x="223" y="22"/>
                  </a:lnTo>
                  <a:lnTo>
                    <a:pt x="237" y="20"/>
                  </a:lnTo>
                  <a:lnTo>
                    <a:pt x="257" y="18"/>
                  </a:lnTo>
                  <a:lnTo>
                    <a:pt x="282" y="15"/>
                  </a:lnTo>
                  <a:lnTo>
                    <a:pt x="295" y="7"/>
                  </a:lnTo>
                  <a:lnTo>
                    <a:pt x="308" y="4"/>
                  </a:lnTo>
                  <a:lnTo>
                    <a:pt x="313" y="7"/>
                  </a:lnTo>
                  <a:lnTo>
                    <a:pt x="314" y="11"/>
                  </a:lnTo>
                  <a:lnTo>
                    <a:pt x="316" y="13"/>
                  </a:lnTo>
                  <a:lnTo>
                    <a:pt x="316" y="16"/>
                  </a:lnTo>
                  <a:lnTo>
                    <a:pt x="309" y="33"/>
                  </a:lnTo>
                  <a:lnTo>
                    <a:pt x="306" y="42"/>
                  </a:lnTo>
                  <a:lnTo>
                    <a:pt x="301" y="49"/>
                  </a:lnTo>
                  <a:lnTo>
                    <a:pt x="292" y="60"/>
                  </a:lnTo>
                  <a:lnTo>
                    <a:pt x="287" y="67"/>
                  </a:lnTo>
                  <a:lnTo>
                    <a:pt x="280" y="73"/>
                  </a:lnTo>
                  <a:lnTo>
                    <a:pt x="273" y="77"/>
                  </a:lnTo>
                  <a:lnTo>
                    <a:pt x="266" y="80"/>
                  </a:lnTo>
                  <a:lnTo>
                    <a:pt x="256" y="84"/>
                  </a:lnTo>
                  <a:lnTo>
                    <a:pt x="247" y="86"/>
                  </a:lnTo>
                  <a:lnTo>
                    <a:pt x="237" y="87"/>
                  </a:lnTo>
                  <a:lnTo>
                    <a:pt x="226" y="87"/>
                  </a:lnTo>
                  <a:lnTo>
                    <a:pt x="223" y="91"/>
                  </a:lnTo>
                  <a:lnTo>
                    <a:pt x="221" y="91"/>
                  </a:lnTo>
                  <a:lnTo>
                    <a:pt x="220" y="102"/>
                  </a:lnTo>
                  <a:lnTo>
                    <a:pt x="216" y="120"/>
                  </a:lnTo>
                  <a:lnTo>
                    <a:pt x="211" y="129"/>
                  </a:lnTo>
                  <a:lnTo>
                    <a:pt x="206" y="140"/>
                  </a:lnTo>
                  <a:lnTo>
                    <a:pt x="197" y="149"/>
                  </a:lnTo>
                  <a:lnTo>
                    <a:pt x="187" y="157"/>
                  </a:lnTo>
                  <a:lnTo>
                    <a:pt x="178" y="162"/>
                  </a:lnTo>
                  <a:lnTo>
                    <a:pt x="173" y="166"/>
                  </a:lnTo>
                  <a:lnTo>
                    <a:pt x="168" y="166"/>
                  </a:lnTo>
                  <a:lnTo>
                    <a:pt x="163" y="168"/>
                  </a:lnTo>
                  <a:lnTo>
                    <a:pt x="161" y="166"/>
                  </a:lnTo>
                  <a:lnTo>
                    <a:pt x="157" y="164"/>
                  </a:lnTo>
                  <a:lnTo>
                    <a:pt x="157" y="160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4"/>
                  </a:lnTo>
                  <a:lnTo>
                    <a:pt x="164" y="133"/>
                  </a:lnTo>
                  <a:lnTo>
                    <a:pt x="168" y="124"/>
                  </a:lnTo>
                  <a:lnTo>
                    <a:pt x="169" y="115"/>
                  </a:lnTo>
                  <a:lnTo>
                    <a:pt x="169" y="107"/>
                  </a:lnTo>
                  <a:lnTo>
                    <a:pt x="168" y="100"/>
                  </a:lnTo>
                  <a:lnTo>
                    <a:pt x="166" y="93"/>
                  </a:lnTo>
                  <a:lnTo>
                    <a:pt x="163" y="87"/>
                  </a:lnTo>
                  <a:lnTo>
                    <a:pt x="159" y="84"/>
                  </a:lnTo>
                  <a:lnTo>
                    <a:pt x="156" y="78"/>
                  </a:lnTo>
                  <a:lnTo>
                    <a:pt x="151" y="75"/>
                  </a:lnTo>
                  <a:lnTo>
                    <a:pt x="140" y="71"/>
                  </a:lnTo>
                  <a:lnTo>
                    <a:pt x="130" y="67"/>
                  </a:lnTo>
                  <a:lnTo>
                    <a:pt x="118" y="66"/>
                  </a:lnTo>
                  <a:lnTo>
                    <a:pt x="107" y="66"/>
                  </a:lnTo>
                  <a:lnTo>
                    <a:pt x="94" y="67"/>
                  </a:lnTo>
                  <a:lnTo>
                    <a:pt x="87" y="67"/>
                  </a:lnTo>
                  <a:lnTo>
                    <a:pt x="78" y="69"/>
                  </a:lnTo>
                  <a:lnTo>
                    <a:pt x="69" y="75"/>
                  </a:lnTo>
                  <a:lnTo>
                    <a:pt x="61" y="82"/>
                  </a:lnTo>
                  <a:lnTo>
                    <a:pt x="52" y="93"/>
                  </a:lnTo>
                  <a:lnTo>
                    <a:pt x="47" y="106"/>
                  </a:lnTo>
                  <a:lnTo>
                    <a:pt x="42" y="117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38" y="151"/>
                  </a:lnTo>
                  <a:lnTo>
                    <a:pt x="40" y="162"/>
                  </a:lnTo>
                  <a:lnTo>
                    <a:pt x="47" y="178"/>
                  </a:lnTo>
                  <a:lnTo>
                    <a:pt x="54" y="191"/>
                  </a:lnTo>
                  <a:lnTo>
                    <a:pt x="61" y="202"/>
                  </a:lnTo>
                  <a:lnTo>
                    <a:pt x="69" y="209"/>
                  </a:lnTo>
                  <a:lnTo>
                    <a:pt x="75" y="213"/>
                  </a:lnTo>
                  <a:lnTo>
                    <a:pt x="80" y="217"/>
                  </a:lnTo>
                  <a:lnTo>
                    <a:pt x="87" y="219"/>
                  </a:lnTo>
                  <a:lnTo>
                    <a:pt x="92" y="220"/>
                  </a:lnTo>
                  <a:lnTo>
                    <a:pt x="109" y="222"/>
                  </a:lnTo>
                  <a:lnTo>
                    <a:pt x="126" y="220"/>
                  </a:lnTo>
                  <a:lnTo>
                    <a:pt x="142" y="215"/>
                  </a:lnTo>
                  <a:lnTo>
                    <a:pt x="149" y="211"/>
                  </a:lnTo>
                  <a:lnTo>
                    <a:pt x="154" y="208"/>
                  </a:lnTo>
                  <a:lnTo>
                    <a:pt x="164" y="200"/>
                  </a:lnTo>
                  <a:lnTo>
                    <a:pt x="201" y="177"/>
                  </a:lnTo>
                  <a:lnTo>
                    <a:pt x="240" y="148"/>
                  </a:lnTo>
                  <a:lnTo>
                    <a:pt x="282" y="117"/>
                  </a:lnTo>
                  <a:lnTo>
                    <a:pt x="323" y="87"/>
                  </a:lnTo>
                  <a:lnTo>
                    <a:pt x="364" y="58"/>
                  </a:lnTo>
                  <a:lnTo>
                    <a:pt x="404" y="35"/>
                  </a:lnTo>
                  <a:lnTo>
                    <a:pt x="421" y="26"/>
                  </a:lnTo>
                  <a:lnTo>
                    <a:pt x="439" y="16"/>
                  </a:lnTo>
                  <a:lnTo>
                    <a:pt x="456" y="11"/>
                  </a:lnTo>
                  <a:lnTo>
                    <a:pt x="471" y="6"/>
                  </a:lnTo>
                  <a:lnTo>
                    <a:pt x="490" y="6"/>
                  </a:lnTo>
                  <a:lnTo>
                    <a:pt x="509" y="9"/>
                  </a:lnTo>
                  <a:lnTo>
                    <a:pt x="520" y="11"/>
                  </a:lnTo>
                  <a:lnTo>
                    <a:pt x="530" y="16"/>
                  </a:lnTo>
                  <a:lnTo>
                    <a:pt x="540" y="24"/>
                  </a:lnTo>
                  <a:lnTo>
                    <a:pt x="549" y="33"/>
                  </a:lnTo>
                  <a:lnTo>
                    <a:pt x="559" y="42"/>
                  </a:lnTo>
                  <a:lnTo>
                    <a:pt x="566" y="53"/>
                  </a:lnTo>
                  <a:lnTo>
                    <a:pt x="573" y="64"/>
                  </a:lnTo>
                  <a:lnTo>
                    <a:pt x="580" y="77"/>
                  </a:lnTo>
                  <a:lnTo>
                    <a:pt x="584" y="84"/>
                  </a:lnTo>
                  <a:lnTo>
                    <a:pt x="589" y="89"/>
                  </a:lnTo>
                  <a:lnTo>
                    <a:pt x="589" y="189"/>
                  </a:lnTo>
                  <a:lnTo>
                    <a:pt x="532" y="264"/>
                  </a:lnTo>
                  <a:lnTo>
                    <a:pt x="199" y="264"/>
                  </a:lnTo>
                  <a:lnTo>
                    <a:pt x="201" y="259"/>
                  </a:lnTo>
                  <a:lnTo>
                    <a:pt x="204" y="255"/>
                  </a:lnTo>
                  <a:lnTo>
                    <a:pt x="207" y="251"/>
                  </a:lnTo>
                  <a:lnTo>
                    <a:pt x="213" y="249"/>
                  </a:lnTo>
                  <a:lnTo>
                    <a:pt x="216" y="246"/>
                  </a:lnTo>
                  <a:lnTo>
                    <a:pt x="220" y="244"/>
                  </a:lnTo>
                  <a:lnTo>
                    <a:pt x="232" y="239"/>
                  </a:lnTo>
                  <a:lnTo>
                    <a:pt x="245" y="237"/>
                  </a:lnTo>
                  <a:lnTo>
                    <a:pt x="256" y="239"/>
                  </a:lnTo>
                  <a:lnTo>
                    <a:pt x="268" y="242"/>
                  </a:lnTo>
                  <a:lnTo>
                    <a:pt x="270" y="240"/>
                  </a:lnTo>
                  <a:lnTo>
                    <a:pt x="273" y="239"/>
                  </a:lnTo>
                  <a:lnTo>
                    <a:pt x="276" y="228"/>
                  </a:lnTo>
                  <a:lnTo>
                    <a:pt x="282" y="217"/>
                  </a:lnTo>
                  <a:lnTo>
                    <a:pt x="285" y="211"/>
                  </a:lnTo>
                  <a:lnTo>
                    <a:pt x="290" y="206"/>
                  </a:lnTo>
                  <a:lnTo>
                    <a:pt x="295" y="202"/>
                  </a:lnTo>
                  <a:lnTo>
                    <a:pt x="301" y="198"/>
                  </a:lnTo>
                  <a:lnTo>
                    <a:pt x="306" y="193"/>
                  </a:lnTo>
                  <a:lnTo>
                    <a:pt x="311" y="191"/>
                  </a:lnTo>
                  <a:lnTo>
                    <a:pt x="318" y="189"/>
                  </a:lnTo>
                  <a:lnTo>
                    <a:pt x="323" y="189"/>
                  </a:lnTo>
                  <a:lnTo>
                    <a:pt x="325" y="191"/>
                  </a:lnTo>
                  <a:lnTo>
                    <a:pt x="328" y="193"/>
                  </a:lnTo>
                  <a:lnTo>
                    <a:pt x="328" y="208"/>
                  </a:lnTo>
                  <a:lnTo>
                    <a:pt x="323" y="219"/>
                  </a:lnTo>
                  <a:lnTo>
                    <a:pt x="320" y="229"/>
                  </a:lnTo>
                  <a:lnTo>
                    <a:pt x="320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2" y="246"/>
                  </a:lnTo>
                  <a:lnTo>
                    <a:pt x="339" y="248"/>
                  </a:lnTo>
                  <a:lnTo>
                    <a:pt x="345" y="248"/>
                  </a:lnTo>
                  <a:lnTo>
                    <a:pt x="351" y="246"/>
                  </a:lnTo>
                  <a:lnTo>
                    <a:pt x="358" y="244"/>
                  </a:lnTo>
                  <a:lnTo>
                    <a:pt x="363" y="240"/>
                  </a:lnTo>
                  <a:lnTo>
                    <a:pt x="368" y="235"/>
                  </a:lnTo>
                  <a:lnTo>
                    <a:pt x="364" y="224"/>
                  </a:lnTo>
                  <a:lnTo>
                    <a:pt x="361" y="215"/>
                  </a:lnTo>
                  <a:lnTo>
                    <a:pt x="361" y="208"/>
                  </a:lnTo>
                  <a:lnTo>
                    <a:pt x="361" y="198"/>
                  </a:lnTo>
                  <a:lnTo>
                    <a:pt x="363" y="184"/>
                  </a:lnTo>
                  <a:lnTo>
                    <a:pt x="368" y="164"/>
                  </a:lnTo>
                  <a:lnTo>
                    <a:pt x="377" y="153"/>
                  </a:lnTo>
                  <a:lnTo>
                    <a:pt x="385" y="142"/>
                  </a:lnTo>
                  <a:lnTo>
                    <a:pt x="390" y="137"/>
                  </a:lnTo>
                  <a:lnTo>
                    <a:pt x="396" y="133"/>
                  </a:lnTo>
                  <a:lnTo>
                    <a:pt x="401" y="131"/>
                  </a:lnTo>
                  <a:lnTo>
                    <a:pt x="408" y="129"/>
                  </a:lnTo>
                  <a:lnTo>
                    <a:pt x="411" y="126"/>
                  </a:lnTo>
                  <a:lnTo>
                    <a:pt x="416" y="124"/>
                  </a:lnTo>
                  <a:lnTo>
                    <a:pt x="421" y="128"/>
                  </a:lnTo>
                  <a:lnTo>
                    <a:pt x="423" y="133"/>
                  </a:lnTo>
                  <a:lnTo>
                    <a:pt x="423" y="138"/>
                  </a:lnTo>
                  <a:lnTo>
                    <a:pt x="420" y="148"/>
                  </a:lnTo>
                  <a:lnTo>
                    <a:pt x="416" y="157"/>
                  </a:lnTo>
                  <a:lnTo>
                    <a:pt x="414" y="168"/>
                  </a:lnTo>
                  <a:lnTo>
                    <a:pt x="413" y="180"/>
                  </a:lnTo>
                  <a:lnTo>
                    <a:pt x="420" y="195"/>
                  </a:lnTo>
                  <a:lnTo>
                    <a:pt x="428" y="206"/>
                  </a:lnTo>
                  <a:lnTo>
                    <a:pt x="433" y="211"/>
                  </a:lnTo>
                  <a:lnTo>
                    <a:pt x="440" y="215"/>
                  </a:lnTo>
                  <a:lnTo>
                    <a:pt x="447" y="219"/>
                  </a:lnTo>
                  <a:lnTo>
                    <a:pt x="456" y="220"/>
                  </a:lnTo>
                  <a:lnTo>
                    <a:pt x="468" y="222"/>
                  </a:lnTo>
                  <a:lnTo>
                    <a:pt x="478" y="222"/>
                  </a:lnTo>
                  <a:lnTo>
                    <a:pt x="490" y="220"/>
                  </a:lnTo>
                  <a:lnTo>
                    <a:pt x="501" y="219"/>
                  </a:lnTo>
                  <a:lnTo>
                    <a:pt x="509" y="215"/>
                  </a:lnTo>
                  <a:lnTo>
                    <a:pt x="518" y="206"/>
                  </a:lnTo>
                  <a:lnTo>
                    <a:pt x="527" y="197"/>
                  </a:lnTo>
                  <a:lnTo>
                    <a:pt x="532" y="184"/>
                  </a:lnTo>
                  <a:lnTo>
                    <a:pt x="537" y="173"/>
                  </a:lnTo>
                  <a:lnTo>
                    <a:pt x="539" y="160"/>
                  </a:lnTo>
                  <a:lnTo>
                    <a:pt x="540" y="146"/>
                  </a:lnTo>
                  <a:lnTo>
                    <a:pt x="539" y="133"/>
                  </a:lnTo>
                  <a:lnTo>
                    <a:pt x="537" y="120"/>
                  </a:lnTo>
                  <a:lnTo>
                    <a:pt x="534" y="109"/>
                  </a:lnTo>
                  <a:lnTo>
                    <a:pt x="528" y="97"/>
                  </a:lnTo>
                  <a:lnTo>
                    <a:pt x="521" y="87"/>
                  </a:lnTo>
                  <a:lnTo>
                    <a:pt x="515" y="78"/>
                  </a:lnTo>
                  <a:lnTo>
                    <a:pt x="504" y="73"/>
                  </a:lnTo>
                  <a:lnTo>
                    <a:pt x="494" y="67"/>
                  </a:lnTo>
                  <a:lnTo>
                    <a:pt x="483" y="66"/>
                  </a:lnTo>
                  <a:lnTo>
                    <a:pt x="471" y="66"/>
                  </a:lnTo>
                  <a:lnTo>
                    <a:pt x="465" y="66"/>
                  </a:lnTo>
                  <a:lnTo>
                    <a:pt x="458" y="66"/>
                  </a:lnTo>
                  <a:lnTo>
                    <a:pt x="446" y="71"/>
                  </a:lnTo>
                  <a:lnTo>
                    <a:pt x="427" y="80"/>
                  </a:lnTo>
                  <a:lnTo>
                    <a:pt x="368" y="120"/>
                  </a:lnTo>
                  <a:lnTo>
                    <a:pt x="301" y="166"/>
                  </a:lnTo>
                  <a:lnTo>
                    <a:pt x="235" y="211"/>
                  </a:lnTo>
                  <a:lnTo>
                    <a:pt x="173" y="253"/>
                  </a:lnTo>
                  <a:lnTo>
                    <a:pt x="161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099" name="Freeform 41"/>
            <p:cNvSpPr>
              <a:spLocks/>
            </p:cNvSpPr>
            <p:nvPr/>
          </p:nvSpPr>
          <p:spPr bwMode="auto">
            <a:xfrm rot="-5400000">
              <a:off x="474" y="2648"/>
              <a:ext cx="339" cy="131"/>
            </a:xfrm>
            <a:custGeom>
              <a:avLst/>
              <a:gdLst>
                <a:gd name="T0" fmla="*/ 0 w 589"/>
                <a:gd name="T1" fmla="*/ 1 h 262"/>
                <a:gd name="T2" fmla="*/ 1 w 589"/>
                <a:gd name="T3" fmla="*/ 1 h 262"/>
                <a:gd name="T4" fmla="*/ 1 w 589"/>
                <a:gd name="T5" fmla="*/ 1 h 262"/>
                <a:gd name="T6" fmla="*/ 1 w 589"/>
                <a:gd name="T7" fmla="*/ 1 h 262"/>
                <a:gd name="T8" fmla="*/ 1 w 589"/>
                <a:gd name="T9" fmla="*/ 1 h 262"/>
                <a:gd name="T10" fmla="*/ 1 w 589"/>
                <a:gd name="T11" fmla="*/ 1 h 262"/>
                <a:gd name="T12" fmla="*/ 1 w 589"/>
                <a:gd name="T13" fmla="*/ 1 h 262"/>
                <a:gd name="T14" fmla="*/ 1 w 589"/>
                <a:gd name="T15" fmla="*/ 1 h 262"/>
                <a:gd name="T16" fmla="*/ 1 w 589"/>
                <a:gd name="T17" fmla="*/ 1 h 262"/>
                <a:gd name="T18" fmla="*/ 1 w 589"/>
                <a:gd name="T19" fmla="*/ 1 h 262"/>
                <a:gd name="T20" fmla="*/ 1 w 589"/>
                <a:gd name="T21" fmla="*/ 1 h 262"/>
                <a:gd name="T22" fmla="*/ 1 w 589"/>
                <a:gd name="T23" fmla="*/ 1 h 262"/>
                <a:gd name="T24" fmla="*/ 1 w 589"/>
                <a:gd name="T25" fmla="*/ 1 h 262"/>
                <a:gd name="T26" fmla="*/ 1 w 589"/>
                <a:gd name="T27" fmla="*/ 1 h 262"/>
                <a:gd name="T28" fmla="*/ 1 w 589"/>
                <a:gd name="T29" fmla="*/ 1 h 262"/>
                <a:gd name="T30" fmla="*/ 1 w 589"/>
                <a:gd name="T31" fmla="*/ 1 h 262"/>
                <a:gd name="T32" fmla="*/ 1 w 589"/>
                <a:gd name="T33" fmla="*/ 1 h 262"/>
                <a:gd name="T34" fmla="*/ 1 w 589"/>
                <a:gd name="T35" fmla="*/ 1 h 262"/>
                <a:gd name="T36" fmla="*/ 1 w 589"/>
                <a:gd name="T37" fmla="*/ 1 h 262"/>
                <a:gd name="T38" fmla="*/ 1 w 589"/>
                <a:gd name="T39" fmla="*/ 1 h 262"/>
                <a:gd name="T40" fmla="*/ 1 w 589"/>
                <a:gd name="T41" fmla="*/ 1 h 262"/>
                <a:gd name="T42" fmla="*/ 1 w 589"/>
                <a:gd name="T43" fmla="*/ 1 h 262"/>
                <a:gd name="T44" fmla="*/ 1 w 589"/>
                <a:gd name="T45" fmla="*/ 1 h 262"/>
                <a:gd name="T46" fmla="*/ 1 w 589"/>
                <a:gd name="T47" fmla="*/ 1 h 262"/>
                <a:gd name="T48" fmla="*/ 1 w 589"/>
                <a:gd name="T49" fmla="*/ 1 h 262"/>
                <a:gd name="T50" fmla="*/ 1 w 589"/>
                <a:gd name="T51" fmla="*/ 1 h 262"/>
                <a:gd name="T52" fmla="*/ 1 w 589"/>
                <a:gd name="T53" fmla="*/ 1 h 262"/>
                <a:gd name="T54" fmla="*/ 1 w 589"/>
                <a:gd name="T55" fmla="*/ 1 h 262"/>
                <a:gd name="T56" fmla="*/ 1 w 589"/>
                <a:gd name="T57" fmla="*/ 1 h 262"/>
                <a:gd name="T58" fmla="*/ 1 w 589"/>
                <a:gd name="T59" fmla="*/ 1 h 262"/>
                <a:gd name="T60" fmla="*/ 1 w 589"/>
                <a:gd name="T61" fmla="*/ 1 h 262"/>
                <a:gd name="T62" fmla="*/ 1 w 589"/>
                <a:gd name="T63" fmla="*/ 1 h 262"/>
                <a:gd name="T64" fmla="*/ 1 w 589"/>
                <a:gd name="T65" fmla="*/ 1 h 262"/>
                <a:gd name="T66" fmla="*/ 1 w 589"/>
                <a:gd name="T67" fmla="*/ 1 h 262"/>
                <a:gd name="T68" fmla="*/ 1 w 589"/>
                <a:gd name="T69" fmla="*/ 1 h 262"/>
                <a:gd name="T70" fmla="*/ 1 w 589"/>
                <a:gd name="T71" fmla="*/ 1 h 262"/>
                <a:gd name="T72" fmla="*/ 1 w 589"/>
                <a:gd name="T73" fmla="*/ 1 h 262"/>
                <a:gd name="T74" fmla="*/ 1 w 589"/>
                <a:gd name="T75" fmla="*/ 1 h 262"/>
                <a:gd name="T76" fmla="*/ 1 w 589"/>
                <a:gd name="T77" fmla="*/ 1 h 262"/>
                <a:gd name="T78" fmla="*/ 1 w 589"/>
                <a:gd name="T79" fmla="*/ 1 h 262"/>
                <a:gd name="T80" fmla="*/ 1 w 589"/>
                <a:gd name="T81" fmla="*/ 1 h 262"/>
                <a:gd name="T82" fmla="*/ 1 w 589"/>
                <a:gd name="T83" fmla="*/ 1 h 262"/>
                <a:gd name="T84" fmla="*/ 1 w 589"/>
                <a:gd name="T85" fmla="*/ 1 h 262"/>
                <a:gd name="T86" fmla="*/ 1 w 589"/>
                <a:gd name="T87" fmla="*/ 1 h 262"/>
                <a:gd name="T88" fmla="*/ 1 w 589"/>
                <a:gd name="T89" fmla="*/ 1 h 262"/>
                <a:gd name="T90" fmla="*/ 1 w 589"/>
                <a:gd name="T91" fmla="*/ 1 h 262"/>
                <a:gd name="T92" fmla="*/ 1 w 589"/>
                <a:gd name="T93" fmla="*/ 1 h 262"/>
                <a:gd name="T94" fmla="*/ 1 w 589"/>
                <a:gd name="T95" fmla="*/ 1 h 262"/>
                <a:gd name="T96" fmla="*/ 1 w 589"/>
                <a:gd name="T97" fmla="*/ 1 h 262"/>
                <a:gd name="T98" fmla="*/ 1 w 589"/>
                <a:gd name="T99" fmla="*/ 1 h 262"/>
                <a:gd name="T100" fmla="*/ 1 w 589"/>
                <a:gd name="T101" fmla="*/ 1 h 262"/>
                <a:gd name="T102" fmla="*/ 1 w 589"/>
                <a:gd name="T103" fmla="*/ 1 h 262"/>
                <a:gd name="T104" fmla="*/ 1 w 589"/>
                <a:gd name="T105" fmla="*/ 1 h 262"/>
                <a:gd name="T106" fmla="*/ 1 w 589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9"/>
                <a:gd name="T163" fmla="*/ 0 h 262"/>
                <a:gd name="T164" fmla="*/ 589 w 589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9" h="262">
                  <a:moveTo>
                    <a:pt x="161" y="0"/>
                  </a:moveTo>
                  <a:lnTo>
                    <a:pt x="40" y="0"/>
                  </a:lnTo>
                  <a:lnTo>
                    <a:pt x="0" y="53"/>
                  </a:lnTo>
                  <a:lnTo>
                    <a:pt x="0" y="262"/>
                  </a:lnTo>
                  <a:lnTo>
                    <a:pt x="9" y="255"/>
                  </a:lnTo>
                  <a:lnTo>
                    <a:pt x="16" y="248"/>
                  </a:lnTo>
                  <a:lnTo>
                    <a:pt x="19" y="246"/>
                  </a:lnTo>
                  <a:lnTo>
                    <a:pt x="23" y="244"/>
                  </a:lnTo>
                  <a:lnTo>
                    <a:pt x="26" y="242"/>
                  </a:lnTo>
                  <a:lnTo>
                    <a:pt x="31" y="242"/>
                  </a:lnTo>
                  <a:lnTo>
                    <a:pt x="44" y="246"/>
                  </a:lnTo>
                  <a:lnTo>
                    <a:pt x="63" y="253"/>
                  </a:lnTo>
                  <a:lnTo>
                    <a:pt x="82" y="257"/>
                  </a:lnTo>
                  <a:lnTo>
                    <a:pt x="109" y="260"/>
                  </a:lnTo>
                  <a:lnTo>
                    <a:pt x="135" y="262"/>
                  </a:lnTo>
                  <a:lnTo>
                    <a:pt x="152" y="262"/>
                  </a:lnTo>
                  <a:lnTo>
                    <a:pt x="175" y="253"/>
                  </a:lnTo>
                  <a:lnTo>
                    <a:pt x="194" y="246"/>
                  </a:lnTo>
                  <a:lnTo>
                    <a:pt x="211" y="242"/>
                  </a:lnTo>
                  <a:lnTo>
                    <a:pt x="237" y="242"/>
                  </a:lnTo>
                  <a:lnTo>
                    <a:pt x="257" y="244"/>
                  </a:lnTo>
                  <a:lnTo>
                    <a:pt x="282" y="249"/>
                  </a:lnTo>
                  <a:lnTo>
                    <a:pt x="295" y="255"/>
                  </a:lnTo>
                  <a:lnTo>
                    <a:pt x="308" y="258"/>
                  </a:lnTo>
                  <a:lnTo>
                    <a:pt x="313" y="255"/>
                  </a:lnTo>
                  <a:lnTo>
                    <a:pt x="314" y="253"/>
                  </a:lnTo>
                  <a:lnTo>
                    <a:pt x="316" y="249"/>
                  </a:lnTo>
                  <a:lnTo>
                    <a:pt x="316" y="248"/>
                  </a:lnTo>
                  <a:lnTo>
                    <a:pt x="309" y="231"/>
                  </a:lnTo>
                  <a:lnTo>
                    <a:pt x="306" y="220"/>
                  </a:lnTo>
                  <a:lnTo>
                    <a:pt x="301" y="213"/>
                  </a:lnTo>
                  <a:lnTo>
                    <a:pt x="292" y="202"/>
                  </a:lnTo>
                  <a:lnTo>
                    <a:pt x="287" y="195"/>
                  </a:lnTo>
                  <a:lnTo>
                    <a:pt x="280" y="189"/>
                  </a:lnTo>
                  <a:lnTo>
                    <a:pt x="273" y="186"/>
                  </a:lnTo>
                  <a:lnTo>
                    <a:pt x="266" y="182"/>
                  </a:lnTo>
                  <a:lnTo>
                    <a:pt x="256" y="178"/>
                  </a:lnTo>
                  <a:lnTo>
                    <a:pt x="247" y="177"/>
                  </a:lnTo>
                  <a:lnTo>
                    <a:pt x="237" y="175"/>
                  </a:lnTo>
                  <a:lnTo>
                    <a:pt x="226" y="175"/>
                  </a:lnTo>
                  <a:lnTo>
                    <a:pt x="223" y="173"/>
                  </a:lnTo>
                  <a:lnTo>
                    <a:pt x="221" y="173"/>
                  </a:lnTo>
                  <a:lnTo>
                    <a:pt x="220" y="162"/>
                  </a:lnTo>
                  <a:lnTo>
                    <a:pt x="216" y="144"/>
                  </a:lnTo>
                  <a:lnTo>
                    <a:pt x="211" y="133"/>
                  </a:lnTo>
                  <a:lnTo>
                    <a:pt x="206" y="124"/>
                  </a:lnTo>
                  <a:lnTo>
                    <a:pt x="197" y="113"/>
                  </a:lnTo>
                  <a:lnTo>
                    <a:pt x="187" y="106"/>
                  </a:lnTo>
                  <a:lnTo>
                    <a:pt x="178" y="100"/>
                  </a:lnTo>
                  <a:lnTo>
                    <a:pt x="173" y="98"/>
                  </a:lnTo>
                  <a:lnTo>
                    <a:pt x="168" y="96"/>
                  </a:lnTo>
                  <a:lnTo>
                    <a:pt x="163" y="96"/>
                  </a:lnTo>
                  <a:lnTo>
                    <a:pt x="161" y="96"/>
                  </a:lnTo>
                  <a:lnTo>
                    <a:pt x="157" y="100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3"/>
                  </a:lnTo>
                  <a:lnTo>
                    <a:pt x="159" y="118"/>
                  </a:lnTo>
                  <a:lnTo>
                    <a:pt x="164" y="129"/>
                  </a:lnTo>
                  <a:lnTo>
                    <a:pt x="168" y="138"/>
                  </a:lnTo>
                  <a:lnTo>
                    <a:pt x="169" y="147"/>
                  </a:lnTo>
                  <a:lnTo>
                    <a:pt x="169" y="155"/>
                  </a:lnTo>
                  <a:lnTo>
                    <a:pt x="168" y="164"/>
                  </a:lnTo>
                  <a:lnTo>
                    <a:pt x="166" y="169"/>
                  </a:lnTo>
                  <a:lnTo>
                    <a:pt x="163" y="175"/>
                  </a:lnTo>
                  <a:lnTo>
                    <a:pt x="159" y="180"/>
                  </a:lnTo>
                  <a:lnTo>
                    <a:pt x="156" y="184"/>
                  </a:lnTo>
                  <a:lnTo>
                    <a:pt x="151" y="187"/>
                  </a:lnTo>
                  <a:lnTo>
                    <a:pt x="140" y="193"/>
                  </a:lnTo>
                  <a:lnTo>
                    <a:pt x="130" y="197"/>
                  </a:lnTo>
                  <a:lnTo>
                    <a:pt x="118" y="197"/>
                  </a:lnTo>
                  <a:lnTo>
                    <a:pt x="107" y="198"/>
                  </a:lnTo>
                  <a:lnTo>
                    <a:pt x="94" y="197"/>
                  </a:lnTo>
                  <a:lnTo>
                    <a:pt x="87" y="197"/>
                  </a:lnTo>
                  <a:lnTo>
                    <a:pt x="78" y="193"/>
                  </a:lnTo>
                  <a:lnTo>
                    <a:pt x="69" y="189"/>
                  </a:lnTo>
                  <a:lnTo>
                    <a:pt x="61" y="180"/>
                  </a:lnTo>
                  <a:lnTo>
                    <a:pt x="52" y="171"/>
                  </a:lnTo>
                  <a:lnTo>
                    <a:pt x="47" y="158"/>
                  </a:lnTo>
                  <a:lnTo>
                    <a:pt x="42" y="146"/>
                  </a:lnTo>
                  <a:lnTo>
                    <a:pt x="38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40" y="102"/>
                  </a:lnTo>
                  <a:lnTo>
                    <a:pt x="47" y="86"/>
                  </a:lnTo>
                  <a:lnTo>
                    <a:pt x="54" y="73"/>
                  </a:lnTo>
                  <a:lnTo>
                    <a:pt x="61" y="62"/>
                  </a:lnTo>
                  <a:lnTo>
                    <a:pt x="69" y="53"/>
                  </a:lnTo>
                  <a:lnTo>
                    <a:pt x="80" y="46"/>
                  </a:lnTo>
                  <a:lnTo>
                    <a:pt x="92" y="42"/>
                  </a:lnTo>
                  <a:lnTo>
                    <a:pt x="109" y="42"/>
                  </a:lnTo>
                  <a:lnTo>
                    <a:pt x="126" y="44"/>
                  </a:lnTo>
                  <a:lnTo>
                    <a:pt x="142" y="49"/>
                  </a:lnTo>
                  <a:lnTo>
                    <a:pt x="149" y="51"/>
                  </a:lnTo>
                  <a:lnTo>
                    <a:pt x="154" y="55"/>
                  </a:lnTo>
                  <a:lnTo>
                    <a:pt x="164" y="62"/>
                  </a:lnTo>
                  <a:lnTo>
                    <a:pt x="201" y="87"/>
                  </a:lnTo>
                  <a:lnTo>
                    <a:pt x="240" y="116"/>
                  </a:lnTo>
                  <a:lnTo>
                    <a:pt x="282" y="146"/>
                  </a:lnTo>
                  <a:lnTo>
                    <a:pt x="323" y="177"/>
                  </a:lnTo>
                  <a:lnTo>
                    <a:pt x="364" y="204"/>
                  </a:lnTo>
                  <a:lnTo>
                    <a:pt x="404" y="228"/>
                  </a:lnTo>
                  <a:lnTo>
                    <a:pt x="421" y="237"/>
                  </a:lnTo>
                  <a:lnTo>
                    <a:pt x="439" y="246"/>
                  </a:lnTo>
                  <a:lnTo>
                    <a:pt x="456" y="251"/>
                  </a:lnTo>
                  <a:lnTo>
                    <a:pt x="471" y="257"/>
                  </a:lnTo>
                  <a:lnTo>
                    <a:pt x="490" y="257"/>
                  </a:lnTo>
                  <a:lnTo>
                    <a:pt x="509" y="255"/>
                  </a:lnTo>
                  <a:lnTo>
                    <a:pt x="520" y="251"/>
                  </a:lnTo>
                  <a:lnTo>
                    <a:pt x="530" y="246"/>
                  </a:lnTo>
                  <a:lnTo>
                    <a:pt x="540" y="238"/>
                  </a:lnTo>
                  <a:lnTo>
                    <a:pt x="549" y="231"/>
                  </a:lnTo>
                  <a:lnTo>
                    <a:pt x="559" y="220"/>
                  </a:lnTo>
                  <a:lnTo>
                    <a:pt x="566" y="209"/>
                  </a:lnTo>
                  <a:lnTo>
                    <a:pt x="573" y="198"/>
                  </a:lnTo>
                  <a:lnTo>
                    <a:pt x="580" y="187"/>
                  </a:lnTo>
                  <a:lnTo>
                    <a:pt x="584" y="180"/>
                  </a:lnTo>
                  <a:lnTo>
                    <a:pt x="589" y="175"/>
                  </a:lnTo>
                  <a:lnTo>
                    <a:pt x="589" y="73"/>
                  </a:lnTo>
                  <a:lnTo>
                    <a:pt x="532" y="0"/>
                  </a:lnTo>
                  <a:lnTo>
                    <a:pt x="199" y="0"/>
                  </a:lnTo>
                  <a:lnTo>
                    <a:pt x="201" y="4"/>
                  </a:lnTo>
                  <a:lnTo>
                    <a:pt x="204" y="9"/>
                  </a:lnTo>
                  <a:lnTo>
                    <a:pt x="207" y="13"/>
                  </a:lnTo>
                  <a:lnTo>
                    <a:pt x="213" y="15"/>
                  </a:lnTo>
                  <a:lnTo>
                    <a:pt x="216" y="16"/>
                  </a:lnTo>
                  <a:lnTo>
                    <a:pt x="220" y="18"/>
                  </a:lnTo>
                  <a:lnTo>
                    <a:pt x="232" y="24"/>
                  </a:lnTo>
                  <a:lnTo>
                    <a:pt x="245" y="25"/>
                  </a:lnTo>
                  <a:lnTo>
                    <a:pt x="256" y="24"/>
                  </a:lnTo>
                  <a:lnTo>
                    <a:pt x="268" y="22"/>
                  </a:lnTo>
                  <a:lnTo>
                    <a:pt x="270" y="24"/>
                  </a:lnTo>
                  <a:lnTo>
                    <a:pt x="273" y="25"/>
                  </a:lnTo>
                  <a:lnTo>
                    <a:pt x="276" y="36"/>
                  </a:lnTo>
                  <a:lnTo>
                    <a:pt x="282" y="47"/>
                  </a:lnTo>
                  <a:lnTo>
                    <a:pt x="285" y="53"/>
                  </a:lnTo>
                  <a:lnTo>
                    <a:pt x="290" y="56"/>
                  </a:lnTo>
                  <a:lnTo>
                    <a:pt x="295" y="62"/>
                  </a:lnTo>
                  <a:lnTo>
                    <a:pt x="301" y="66"/>
                  </a:lnTo>
                  <a:lnTo>
                    <a:pt x="306" y="69"/>
                  </a:lnTo>
                  <a:lnTo>
                    <a:pt x="311" y="73"/>
                  </a:lnTo>
                  <a:lnTo>
                    <a:pt x="318" y="73"/>
                  </a:lnTo>
                  <a:lnTo>
                    <a:pt x="323" y="73"/>
                  </a:lnTo>
                  <a:lnTo>
                    <a:pt x="325" y="71"/>
                  </a:lnTo>
                  <a:lnTo>
                    <a:pt x="328" y="69"/>
                  </a:lnTo>
                  <a:lnTo>
                    <a:pt x="328" y="56"/>
                  </a:lnTo>
                  <a:lnTo>
                    <a:pt x="323" y="44"/>
                  </a:lnTo>
                  <a:lnTo>
                    <a:pt x="320" y="33"/>
                  </a:lnTo>
                  <a:lnTo>
                    <a:pt x="320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2" y="18"/>
                  </a:lnTo>
                  <a:lnTo>
                    <a:pt x="339" y="16"/>
                  </a:lnTo>
                  <a:lnTo>
                    <a:pt x="345" y="16"/>
                  </a:lnTo>
                  <a:lnTo>
                    <a:pt x="351" y="18"/>
                  </a:lnTo>
                  <a:lnTo>
                    <a:pt x="358" y="20"/>
                  </a:lnTo>
                  <a:lnTo>
                    <a:pt x="363" y="24"/>
                  </a:lnTo>
                  <a:lnTo>
                    <a:pt x="368" y="29"/>
                  </a:lnTo>
                  <a:lnTo>
                    <a:pt x="364" y="38"/>
                  </a:lnTo>
                  <a:lnTo>
                    <a:pt x="361" y="47"/>
                  </a:lnTo>
                  <a:lnTo>
                    <a:pt x="361" y="55"/>
                  </a:lnTo>
                  <a:lnTo>
                    <a:pt x="361" y="64"/>
                  </a:lnTo>
                  <a:lnTo>
                    <a:pt x="363" y="80"/>
                  </a:lnTo>
                  <a:lnTo>
                    <a:pt x="368" y="100"/>
                  </a:lnTo>
                  <a:lnTo>
                    <a:pt x="377" y="111"/>
                  </a:lnTo>
                  <a:lnTo>
                    <a:pt x="385" y="122"/>
                  </a:lnTo>
                  <a:lnTo>
                    <a:pt x="390" y="127"/>
                  </a:lnTo>
                  <a:lnTo>
                    <a:pt x="396" y="131"/>
                  </a:lnTo>
                  <a:lnTo>
                    <a:pt x="401" y="133"/>
                  </a:lnTo>
                  <a:lnTo>
                    <a:pt x="408" y="133"/>
                  </a:lnTo>
                  <a:lnTo>
                    <a:pt x="411" y="137"/>
                  </a:lnTo>
                  <a:lnTo>
                    <a:pt x="416" y="138"/>
                  </a:lnTo>
                  <a:lnTo>
                    <a:pt x="420" y="137"/>
                  </a:lnTo>
                  <a:lnTo>
                    <a:pt x="421" y="137"/>
                  </a:lnTo>
                  <a:lnTo>
                    <a:pt x="421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20" y="116"/>
                  </a:lnTo>
                  <a:lnTo>
                    <a:pt x="416" y="107"/>
                  </a:lnTo>
                  <a:lnTo>
                    <a:pt x="414" y="96"/>
                  </a:lnTo>
                  <a:lnTo>
                    <a:pt x="413" y="82"/>
                  </a:lnTo>
                  <a:lnTo>
                    <a:pt x="420" y="67"/>
                  </a:lnTo>
                  <a:lnTo>
                    <a:pt x="428" y="56"/>
                  </a:lnTo>
                  <a:lnTo>
                    <a:pt x="433" y="53"/>
                  </a:lnTo>
                  <a:lnTo>
                    <a:pt x="440" y="47"/>
                  </a:lnTo>
                  <a:lnTo>
                    <a:pt x="447" y="46"/>
                  </a:lnTo>
                  <a:lnTo>
                    <a:pt x="456" y="42"/>
                  </a:lnTo>
                  <a:lnTo>
                    <a:pt x="468" y="40"/>
                  </a:lnTo>
                  <a:lnTo>
                    <a:pt x="478" y="40"/>
                  </a:lnTo>
                  <a:lnTo>
                    <a:pt x="490" y="42"/>
                  </a:lnTo>
                  <a:lnTo>
                    <a:pt x="501" y="46"/>
                  </a:lnTo>
                  <a:lnTo>
                    <a:pt x="509" y="49"/>
                  </a:lnTo>
                  <a:lnTo>
                    <a:pt x="518" y="56"/>
                  </a:lnTo>
                  <a:lnTo>
                    <a:pt x="527" y="67"/>
                  </a:lnTo>
                  <a:lnTo>
                    <a:pt x="532" y="78"/>
                  </a:lnTo>
                  <a:lnTo>
                    <a:pt x="537" y="91"/>
                  </a:lnTo>
                  <a:lnTo>
                    <a:pt x="539" y="104"/>
                  </a:lnTo>
                  <a:lnTo>
                    <a:pt x="540" y="116"/>
                  </a:lnTo>
                  <a:lnTo>
                    <a:pt x="539" y="129"/>
                  </a:lnTo>
                  <a:lnTo>
                    <a:pt x="537" y="142"/>
                  </a:lnTo>
                  <a:lnTo>
                    <a:pt x="534" y="155"/>
                  </a:lnTo>
                  <a:lnTo>
                    <a:pt x="528" y="166"/>
                  </a:lnTo>
                  <a:lnTo>
                    <a:pt x="521" y="175"/>
                  </a:lnTo>
                  <a:lnTo>
                    <a:pt x="515" y="184"/>
                  </a:lnTo>
                  <a:lnTo>
                    <a:pt x="504" y="191"/>
                  </a:lnTo>
                  <a:lnTo>
                    <a:pt x="494" y="195"/>
                  </a:lnTo>
                  <a:lnTo>
                    <a:pt x="483" y="198"/>
                  </a:lnTo>
                  <a:lnTo>
                    <a:pt x="471" y="198"/>
                  </a:lnTo>
                  <a:lnTo>
                    <a:pt x="465" y="198"/>
                  </a:lnTo>
                  <a:lnTo>
                    <a:pt x="458" y="197"/>
                  </a:lnTo>
                  <a:lnTo>
                    <a:pt x="446" y="193"/>
                  </a:lnTo>
                  <a:lnTo>
                    <a:pt x="427" y="184"/>
                  </a:lnTo>
                  <a:lnTo>
                    <a:pt x="368" y="142"/>
                  </a:lnTo>
                  <a:lnTo>
                    <a:pt x="301" y="96"/>
                  </a:lnTo>
                  <a:lnTo>
                    <a:pt x="235" y="53"/>
                  </a:lnTo>
                  <a:lnTo>
                    <a:pt x="173" y="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0" name="Freeform 42"/>
            <p:cNvSpPr>
              <a:spLocks/>
            </p:cNvSpPr>
            <p:nvPr/>
          </p:nvSpPr>
          <p:spPr bwMode="auto">
            <a:xfrm rot="-5400000">
              <a:off x="473" y="3328"/>
              <a:ext cx="340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2" y="0"/>
                  </a:moveTo>
                  <a:lnTo>
                    <a:pt x="41" y="0"/>
                  </a:lnTo>
                  <a:lnTo>
                    <a:pt x="0" y="51"/>
                  </a:lnTo>
                  <a:lnTo>
                    <a:pt x="0" y="260"/>
                  </a:lnTo>
                  <a:lnTo>
                    <a:pt x="10" y="255"/>
                  </a:lnTo>
                  <a:lnTo>
                    <a:pt x="17" y="247"/>
                  </a:lnTo>
                  <a:lnTo>
                    <a:pt x="19" y="246"/>
                  </a:lnTo>
                  <a:lnTo>
                    <a:pt x="22" y="242"/>
                  </a:lnTo>
                  <a:lnTo>
                    <a:pt x="28" y="242"/>
                  </a:lnTo>
                  <a:lnTo>
                    <a:pt x="33" y="240"/>
                  </a:lnTo>
                  <a:lnTo>
                    <a:pt x="45" y="246"/>
                  </a:lnTo>
                  <a:lnTo>
                    <a:pt x="64" y="253"/>
                  </a:lnTo>
                  <a:lnTo>
                    <a:pt x="83" y="256"/>
                  </a:lnTo>
                  <a:lnTo>
                    <a:pt x="109" y="260"/>
                  </a:lnTo>
                  <a:lnTo>
                    <a:pt x="135" y="262"/>
                  </a:lnTo>
                  <a:lnTo>
                    <a:pt x="152" y="260"/>
                  </a:lnTo>
                  <a:lnTo>
                    <a:pt x="176" y="253"/>
                  </a:lnTo>
                  <a:lnTo>
                    <a:pt x="193" y="246"/>
                  </a:lnTo>
                  <a:lnTo>
                    <a:pt x="212" y="242"/>
                  </a:lnTo>
                  <a:lnTo>
                    <a:pt x="236" y="240"/>
                  </a:lnTo>
                  <a:lnTo>
                    <a:pt x="259" y="244"/>
                  </a:lnTo>
                  <a:lnTo>
                    <a:pt x="281" y="247"/>
                  </a:lnTo>
                  <a:lnTo>
                    <a:pt x="295" y="255"/>
                  </a:lnTo>
                  <a:lnTo>
                    <a:pt x="309" y="256"/>
                  </a:lnTo>
                  <a:lnTo>
                    <a:pt x="312" y="255"/>
                  </a:lnTo>
                  <a:lnTo>
                    <a:pt x="316" y="251"/>
                  </a:lnTo>
                  <a:lnTo>
                    <a:pt x="316" y="249"/>
                  </a:lnTo>
                  <a:lnTo>
                    <a:pt x="316" y="247"/>
                  </a:lnTo>
                  <a:lnTo>
                    <a:pt x="311" y="229"/>
                  </a:lnTo>
                  <a:lnTo>
                    <a:pt x="305" y="220"/>
                  </a:lnTo>
                  <a:lnTo>
                    <a:pt x="300" y="213"/>
                  </a:lnTo>
                  <a:lnTo>
                    <a:pt x="293" y="200"/>
                  </a:lnTo>
                  <a:lnTo>
                    <a:pt x="288" y="195"/>
                  </a:lnTo>
                  <a:lnTo>
                    <a:pt x="281" y="189"/>
                  </a:lnTo>
                  <a:lnTo>
                    <a:pt x="274" y="185"/>
                  </a:lnTo>
                  <a:lnTo>
                    <a:pt x="266" y="182"/>
                  </a:lnTo>
                  <a:lnTo>
                    <a:pt x="257" y="178"/>
                  </a:lnTo>
                  <a:lnTo>
                    <a:pt x="247" y="176"/>
                  </a:lnTo>
                  <a:lnTo>
                    <a:pt x="236" y="175"/>
                  </a:lnTo>
                  <a:lnTo>
                    <a:pt x="226" y="176"/>
                  </a:lnTo>
                  <a:lnTo>
                    <a:pt x="223" y="171"/>
                  </a:lnTo>
                  <a:lnTo>
                    <a:pt x="221" y="162"/>
                  </a:lnTo>
                  <a:lnTo>
                    <a:pt x="216" y="144"/>
                  </a:lnTo>
                  <a:lnTo>
                    <a:pt x="212" y="133"/>
                  </a:lnTo>
                  <a:lnTo>
                    <a:pt x="207" y="122"/>
                  </a:lnTo>
                  <a:lnTo>
                    <a:pt x="198" y="113"/>
                  </a:lnTo>
                  <a:lnTo>
                    <a:pt x="188" y="104"/>
                  </a:lnTo>
                  <a:lnTo>
                    <a:pt x="179" y="100"/>
                  </a:lnTo>
                  <a:lnTo>
                    <a:pt x="173" y="96"/>
                  </a:lnTo>
                  <a:lnTo>
                    <a:pt x="169" y="96"/>
                  </a:lnTo>
                  <a:lnTo>
                    <a:pt x="162" y="94"/>
                  </a:lnTo>
                  <a:lnTo>
                    <a:pt x="160" y="96"/>
                  </a:lnTo>
                  <a:lnTo>
                    <a:pt x="159" y="98"/>
                  </a:lnTo>
                  <a:lnTo>
                    <a:pt x="157" y="104"/>
                  </a:lnTo>
                  <a:lnTo>
                    <a:pt x="157" y="109"/>
                  </a:lnTo>
                  <a:lnTo>
                    <a:pt x="157" y="111"/>
                  </a:lnTo>
                  <a:lnTo>
                    <a:pt x="159" y="118"/>
                  </a:lnTo>
                  <a:lnTo>
                    <a:pt x="164" y="127"/>
                  </a:lnTo>
                  <a:lnTo>
                    <a:pt x="167" y="136"/>
                  </a:lnTo>
                  <a:lnTo>
                    <a:pt x="169" y="145"/>
                  </a:lnTo>
                  <a:lnTo>
                    <a:pt x="169" y="155"/>
                  </a:lnTo>
                  <a:lnTo>
                    <a:pt x="169" y="162"/>
                  </a:lnTo>
                  <a:lnTo>
                    <a:pt x="166" y="169"/>
                  </a:lnTo>
                  <a:lnTo>
                    <a:pt x="164" y="175"/>
                  </a:lnTo>
                  <a:lnTo>
                    <a:pt x="160" y="180"/>
                  </a:lnTo>
                  <a:lnTo>
                    <a:pt x="157" y="184"/>
                  </a:lnTo>
                  <a:lnTo>
                    <a:pt x="152" y="187"/>
                  </a:lnTo>
                  <a:lnTo>
                    <a:pt x="142" y="193"/>
                  </a:lnTo>
                  <a:lnTo>
                    <a:pt x="129" y="195"/>
                  </a:lnTo>
                  <a:lnTo>
                    <a:pt x="119" y="196"/>
                  </a:lnTo>
                  <a:lnTo>
                    <a:pt x="107" y="196"/>
                  </a:lnTo>
                  <a:lnTo>
                    <a:pt x="93" y="196"/>
                  </a:lnTo>
                  <a:lnTo>
                    <a:pt x="86" y="196"/>
                  </a:lnTo>
                  <a:lnTo>
                    <a:pt x="78" y="193"/>
                  </a:lnTo>
                  <a:lnTo>
                    <a:pt x="69" y="187"/>
                  </a:lnTo>
                  <a:lnTo>
                    <a:pt x="62" y="180"/>
                  </a:lnTo>
                  <a:lnTo>
                    <a:pt x="54" y="171"/>
                  </a:lnTo>
                  <a:lnTo>
                    <a:pt x="47" y="158"/>
                  </a:lnTo>
                  <a:lnTo>
                    <a:pt x="41" y="145"/>
                  </a:lnTo>
                  <a:lnTo>
                    <a:pt x="40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40" y="102"/>
                  </a:lnTo>
                  <a:lnTo>
                    <a:pt x="47" y="85"/>
                  </a:lnTo>
                  <a:lnTo>
                    <a:pt x="54" y="71"/>
                  </a:lnTo>
                  <a:lnTo>
                    <a:pt x="60" y="62"/>
                  </a:lnTo>
                  <a:lnTo>
                    <a:pt x="69" y="53"/>
                  </a:lnTo>
                  <a:lnTo>
                    <a:pt x="79" y="45"/>
                  </a:lnTo>
                  <a:lnTo>
                    <a:pt x="93" y="42"/>
                  </a:lnTo>
                  <a:lnTo>
                    <a:pt x="110" y="42"/>
                  </a:lnTo>
                  <a:lnTo>
                    <a:pt x="128" y="44"/>
                  </a:lnTo>
                  <a:lnTo>
                    <a:pt x="143" y="47"/>
                  </a:lnTo>
                  <a:lnTo>
                    <a:pt x="150" y="51"/>
                  </a:lnTo>
                  <a:lnTo>
                    <a:pt x="155" y="54"/>
                  </a:lnTo>
                  <a:lnTo>
                    <a:pt x="166" y="62"/>
                  </a:lnTo>
                  <a:lnTo>
                    <a:pt x="202" y="87"/>
                  </a:lnTo>
                  <a:lnTo>
                    <a:pt x="242" y="116"/>
                  </a:lnTo>
                  <a:lnTo>
                    <a:pt x="281" y="145"/>
                  </a:lnTo>
                  <a:lnTo>
                    <a:pt x="324" y="176"/>
                  </a:lnTo>
                  <a:lnTo>
                    <a:pt x="364" y="204"/>
                  </a:lnTo>
                  <a:lnTo>
                    <a:pt x="404" y="227"/>
                  </a:lnTo>
                  <a:lnTo>
                    <a:pt x="423" y="236"/>
                  </a:lnTo>
                  <a:lnTo>
                    <a:pt x="440" y="246"/>
                  </a:lnTo>
                  <a:lnTo>
                    <a:pt x="456" y="251"/>
                  </a:lnTo>
                  <a:lnTo>
                    <a:pt x="471" y="256"/>
                  </a:lnTo>
                  <a:lnTo>
                    <a:pt x="490" y="256"/>
                  </a:lnTo>
                  <a:lnTo>
                    <a:pt x="509" y="255"/>
                  </a:lnTo>
                  <a:lnTo>
                    <a:pt x="519" y="251"/>
                  </a:lnTo>
                  <a:lnTo>
                    <a:pt x="530" y="246"/>
                  </a:lnTo>
                  <a:lnTo>
                    <a:pt x="540" y="238"/>
                  </a:lnTo>
                  <a:lnTo>
                    <a:pt x="550" y="229"/>
                  </a:lnTo>
                  <a:lnTo>
                    <a:pt x="559" y="220"/>
                  </a:lnTo>
                  <a:lnTo>
                    <a:pt x="568" y="209"/>
                  </a:lnTo>
                  <a:lnTo>
                    <a:pt x="575" y="198"/>
                  </a:lnTo>
                  <a:lnTo>
                    <a:pt x="580" y="187"/>
                  </a:lnTo>
                  <a:lnTo>
                    <a:pt x="583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3" y="0"/>
                  </a:lnTo>
                  <a:lnTo>
                    <a:pt x="200" y="0"/>
                  </a:lnTo>
                  <a:lnTo>
                    <a:pt x="202" y="3"/>
                  </a:lnTo>
                  <a:lnTo>
                    <a:pt x="204" y="7"/>
                  </a:lnTo>
                  <a:lnTo>
                    <a:pt x="209" y="13"/>
                  </a:lnTo>
                  <a:lnTo>
                    <a:pt x="212" y="14"/>
                  </a:lnTo>
                  <a:lnTo>
                    <a:pt x="216" y="16"/>
                  </a:lnTo>
                  <a:lnTo>
                    <a:pt x="221" y="18"/>
                  </a:lnTo>
                  <a:lnTo>
                    <a:pt x="233" y="22"/>
                  </a:lnTo>
                  <a:lnTo>
                    <a:pt x="245" y="23"/>
                  </a:lnTo>
                  <a:lnTo>
                    <a:pt x="257" y="23"/>
                  </a:lnTo>
                  <a:lnTo>
                    <a:pt x="267" y="20"/>
                  </a:lnTo>
                  <a:lnTo>
                    <a:pt x="271" y="23"/>
                  </a:lnTo>
                  <a:lnTo>
                    <a:pt x="273" y="23"/>
                  </a:lnTo>
                  <a:lnTo>
                    <a:pt x="276" y="34"/>
                  </a:lnTo>
                  <a:lnTo>
                    <a:pt x="281" y="47"/>
                  </a:lnTo>
                  <a:lnTo>
                    <a:pt x="285" y="53"/>
                  </a:lnTo>
                  <a:lnTo>
                    <a:pt x="290" y="56"/>
                  </a:lnTo>
                  <a:lnTo>
                    <a:pt x="295" y="60"/>
                  </a:lnTo>
                  <a:lnTo>
                    <a:pt x="300" y="64"/>
                  </a:lnTo>
                  <a:lnTo>
                    <a:pt x="305" y="69"/>
                  </a:lnTo>
                  <a:lnTo>
                    <a:pt x="311" y="73"/>
                  </a:lnTo>
                  <a:lnTo>
                    <a:pt x="317" y="74"/>
                  </a:lnTo>
                  <a:lnTo>
                    <a:pt x="324" y="74"/>
                  </a:lnTo>
                  <a:lnTo>
                    <a:pt x="326" y="71"/>
                  </a:lnTo>
                  <a:lnTo>
                    <a:pt x="330" y="69"/>
                  </a:lnTo>
                  <a:lnTo>
                    <a:pt x="330" y="54"/>
                  </a:lnTo>
                  <a:lnTo>
                    <a:pt x="323" y="44"/>
                  </a:lnTo>
                  <a:lnTo>
                    <a:pt x="319" y="31"/>
                  </a:lnTo>
                  <a:lnTo>
                    <a:pt x="321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3" y="16"/>
                  </a:lnTo>
                  <a:lnTo>
                    <a:pt x="338" y="14"/>
                  </a:lnTo>
                  <a:lnTo>
                    <a:pt x="345" y="14"/>
                  </a:lnTo>
                  <a:lnTo>
                    <a:pt x="352" y="16"/>
                  </a:lnTo>
                  <a:lnTo>
                    <a:pt x="357" y="20"/>
                  </a:lnTo>
                  <a:lnTo>
                    <a:pt x="362" y="23"/>
                  </a:lnTo>
                  <a:lnTo>
                    <a:pt x="368" y="27"/>
                  </a:lnTo>
                  <a:lnTo>
                    <a:pt x="364" y="38"/>
                  </a:lnTo>
                  <a:lnTo>
                    <a:pt x="362" y="47"/>
                  </a:lnTo>
                  <a:lnTo>
                    <a:pt x="361" y="54"/>
                  </a:lnTo>
                  <a:lnTo>
                    <a:pt x="361" y="62"/>
                  </a:lnTo>
                  <a:lnTo>
                    <a:pt x="362" y="78"/>
                  </a:lnTo>
                  <a:lnTo>
                    <a:pt x="368" y="100"/>
                  </a:lnTo>
                  <a:lnTo>
                    <a:pt x="376" y="111"/>
                  </a:lnTo>
                  <a:lnTo>
                    <a:pt x="385" y="122"/>
                  </a:lnTo>
                  <a:lnTo>
                    <a:pt x="390" y="125"/>
                  </a:lnTo>
                  <a:lnTo>
                    <a:pt x="395" y="129"/>
                  </a:lnTo>
                  <a:lnTo>
                    <a:pt x="400" y="133"/>
                  </a:lnTo>
                  <a:lnTo>
                    <a:pt x="407" y="133"/>
                  </a:lnTo>
                  <a:lnTo>
                    <a:pt x="412" y="136"/>
                  </a:lnTo>
                  <a:lnTo>
                    <a:pt x="418" y="136"/>
                  </a:lnTo>
                  <a:lnTo>
                    <a:pt x="419" y="136"/>
                  </a:lnTo>
                  <a:lnTo>
                    <a:pt x="421" y="135"/>
                  </a:lnTo>
                  <a:lnTo>
                    <a:pt x="423" y="133"/>
                  </a:lnTo>
                  <a:lnTo>
                    <a:pt x="423" y="131"/>
                  </a:lnTo>
                  <a:lnTo>
                    <a:pt x="423" y="124"/>
                  </a:lnTo>
                  <a:lnTo>
                    <a:pt x="419" y="114"/>
                  </a:lnTo>
                  <a:lnTo>
                    <a:pt x="416" y="105"/>
                  </a:lnTo>
                  <a:lnTo>
                    <a:pt x="414" y="94"/>
                  </a:lnTo>
                  <a:lnTo>
                    <a:pt x="414" y="82"/>
                  </a:lnTo>
                  <a:lnTo>
                    <a:pt x="421" y="67"/>
                  </a:lnTo>
                  <a:lnTo>
                    <a:pt x="430" y="56"/>
                  </a:lnTo>
                  <a:lnTo>
                    <a:pt x="435" y="51"/>
                  </a:lnTo>
                  <a:lnTo>
                    <a:pt x="440" y="47"/>
                  </a:lnTo>
                  <a:lnTo>
                    <a:pt x="449" y="44"/>
                  </a:lnTo>
                  <a:lnTo>
                    <a:pt x="457" y="42"/>
                  </a:lnTo>
                  <a:lnTo>
                    <a:pt x="468" y="40"/>
                  </a:lnTo>
                  <a:lnTo>
                    <a:pt x="480" y="40"/>
                  </a:lnTo>
                  <a:lnTo>
                    <a:pt x="490" y="42"/>
                  </a:lnTo>
                  <a:lnTo>
                    <a:pt x="502" y="44"/>
                  </a:lnTo>
                  <a:lnTo>
                    <a:pt x="509" y="47"/>
                  </a:lnTo>
                  <a:lnTo>
                    <a:pt x="519" y="56"/>
                  </a:lnTo>
                  <a:lnTo>
                    <a:pt x="526" y="67"/>
                  </a:lnTo>
                  <a:lnTo>
                    <a:pt x="533" y="78"/>
                  </a:lnTo>
                  <a:lnTo>
                    <a:pt x="537" y="91"/>
                  </a:lnTo>
                  <a:lnTo>
                    <a:pt x="540" y="104"/>
                  </a:lnTo>
                  <a:lnTo>
                    <a:pt x="540" y="116"/>
                  </a:lnTo>
                  <a:lnTo>
                    <a:pt x="540" y="129"/>
                  </a:lnTo>
                  <a:lnTo>
                    <a:pt x="538" y="142"/>
                  </a:lnTo>
                  <a:lnTo>
                    <a:pt x="535" y="153"/>
                  </a:lnTo>
                  <a:lnTo>
                    <a:pt x="530" y="165"/>
                  </a:lnTo>
                  <a:lnTo>
                    <a:pt x="523" y="175"/>
                  </a:lnTo>
                  <a:lnTo>
                    <a:pt x="516" y="184"/>
                  </a:lnTo>
                  <a:lnTo>
                    <a:pt x="506" y="189"/>
                  </a:lnTo>
                  <a:lnTo>
                    <a:pt x="495" y="195"/>
                  </a:lnTo>
                  <a:lnTo>
                    <a:pt x="485" y="196"/>
                  </a:lnTo>
                  <a:lnTo>
                    <a:pt x="473" y="196"/>
                  </a:lnTo>
                  <a:lnTo>
                    <a:pt x="466" y="198"/>
                  </a:lnTo>
                  <a:lnTo>
                    <a:pt x="457" y="196"/>
                  </a:lnTo>
                  <a:lnTo>
                    <a:pt x="445" y="191"/>
                  </a:lnTo>
                  <a:lnTo>
                    <a:pt x="426" y="184"/>
                  </a:lnTo>
                  <a:lnTo>
                    <a:pt x="368" y="142"/>
                  </a:lnTo>
                  <a:lnTo>
                    <a:pt x="302" y="96"/>
                  </a:lnTo>
                  <a:lnTo>
                    <a:pt x="235" y="51"/>
                  </a:lnTo>
                  <a:lnTo>
                    <a:pt x="173" y="9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1" name="Freeform 43"/>
            <p:cNvSpPr>
              <a:spLocks/>
            </p:cNvSpPr>
            <p:nvPr/>
          </p:nvSpPr>
          <p:spPr bwMode="auto">
            <a:xfrm rot="-5400000">
              <a:off x="340" y="3327"/>
              <a:ext cx="340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162" y="264"/>
                  </a:moveTo>
                  <a:lnTo>
                    <a:pt x="41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10" y="7"/>
                  </a:lnTo>
                  <a:lnTo>
                    <a:pt x="17" y="14"/>
                  </a:lnTo>
                  <a:lnTo>
                    <a:pt x="19" y="16"/>
                  </a:lnTo>
                  <a:lnTo>
                    <a:pt x="22" y="20"/>
                  </a:lnTo>
                  <a:lnTo>
                    <a:pt x="28" y="20"/>
                  </a:lnTo>
                  <a:lnTo>
                    <a:pt x="33" y="22"/>
                  </a:lnTo>
                  <a:lnTo>
                    <a:pt x="45" y="16"/>
                  </a:lnTo>
                  <a:lnTo>
                    <a:pt x="64" y="9"/>
                  </a:lnTo>
                  <a:lnTo>
                    <a:pt x="83" y="5"/>
                  </a:lnTo>
                  <a:lnTo>
                    <a:pt x="109" y="2"/>
                  </a:lnTo>
                  <a:lnTo>
                    <a:pt x="135" y="0"/>
                  </a:lnTo>
                  <a:lnTo>
                    <a:pt x="152" y="2"/>
                  </a:lnTo>
                  <a:lnTo>
                    <a:pt x="176" y="9"/>
                  </a:lnTo>
                  <a:lnTo>
                    <a:pt x="193" y="16"/>
                  </a:lnTo>
                  <a:lnTo>
                    <a:pt x="202" y="18"/>
                  </a:lnTo>
                  <a:lnTo>
                    <a:pt x="212" y="20"/>
                  </a:lnTo>
                  <a:lnTo>
                    <a:pt x="223" y="20"/>
                  </a:lnTo>
                  <a:lnTo>
                    <a:pt x="236" y="20"/>
                  </a:lnTo>
                  <a:lnTo>
                    <a:pt x="259" y="18"/>
                  </a:lnTo>
                  <a:lnTo>
                    <a:pt x="281" y="14"/>
                  </a:lnTo>
                  <a:lnTo>
                    <a:pt x="295" y="7"/>
                  </a:lnTo>
                  <a:lnTo>
                    <a:pt x="309" y="4"/>
                  </a:lnTo>
                  <a:lnTo>
                    <a:pt x="312" y="5"/>
                  </a:lnTo>
                  <a:lnTo>
                    <a:pt x="316" y="9"/>
                  </a:lnTo>
                  <a:lnTo>
                    <a:pt x="316" y="13"/>
                  </a:lnTo>
                  <a:lnTo>
                    <a:pt x="316" y="14"/>
                  </a:lnTo>
                  <a:lnTo>
                    <a:pt x="311" y="31"/>
                  </a:lnTo>
                  <a:lnTo>
                    <a:pt x="305" y="42"/>
                  </a:lnTo>
                  <a:lnTo>
                    <a:pt x="300" y="49"/>
                  </a:lnTo>
                  <a:lnTo>
                    <a:pt x="293" y="62"/>
                  </a:lnTo>
                  <a:lnTo>
                    <a:pt x="288" y="67"/>
                  </a:lnTo>
                  <a:lnTo>
                    <a:pt x="281" y="73"/>
                  </a:lnTo>
                  <a:lnTo>
                    <a:pt x="274" y="76"/>
                  </a:lnTo>
                  <a:lnTo>
                    <a:pt x="266" y="80"/>
                  </a:lnTo>
                  <a:lnTo>
                    <a:pt x="257" y="84"/>
                  </a:lnTo>
                  <a:lnTo>
                    <a:pt x="247" y="85"/>
                  </a:lnTo>
                  <a:lnTo>
                    <a:pt x="236" y="87"/>
                  </a:lnTo>
                  <a:lnTo>
                    <a:pt x="226" y="87"/>
                  </a:lnTo>
                  <a:lnTo>
                    <a:pt x="223" y="91"/>
                  </a:lnTo>
                  <a:lnTo>
                    <a:pt x="221" y="100"/>
                  </a:lnTo>
                  <a:lnTo>
                    <a:pt x="216" y="118"/>
                  </a:lnTo>
                  <a:lnTo>
                    <a:pt x="212" y="129"/>
                  </a:lnTo>
                  <a:lnTo>
                    <a:pt x="207" y="138"/>
                  </a:lnTo>
                  <a:lnTo>
                    <a:pt x="198" y="149"/>
                  </a:lnTo>
                  <a:lnTo>
                    <a:pt x="188" y="156"/>
                  </a:lnTo>
                  <a:lnTo>
                    <a:pt x="179" y="162"/>
                  </a:lnTo>
                  <a:lnTo>
                    <a:pt x="173" y="166"/>
                  </a:lnTo>
                  <a:lnTo>
                    <a:pt x="169" y="166"/>
                  </a:lnTo>
                  <a:lnTo>
                    <a:pt x="162" y="167"/>
                  </a:lnTo>
                  <a:lnTo>
                    <a:pt x="160" y="166"/>
                  </a:lnTo>
                  <a:lnTo>
                    <a:pt x="159" y="164"/>
                  </a:lnTo>
                  <a:lnTo>
                    <a:pt x="157" y="158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9" y="142"/>
                  </a:lnTo>
                  <a:lnTo>
                    <a:pt x="164" y="133"/>
                  </a:lnTo>
                  <a:lnTo>
                    <a:pt x="167" y="124"/>
                  </a:lnTo>
                  <a:lnTo>
                    <a:pt x="169" y="115"/>
                  </a:lnTo>
                  <a:lnTo>
                    <a:pt x="169" y="105"/>
                  </a:lnTo>
                  <a:lnTo>
                    <a:pt x="169" y="98"/>
                  </a:lnTo>
                  <a:lnTo>
                    <a:pt x="166" y="93"/>
                  </a:lnTo>
                  <a:lnTo>
                    <a:pt x="164" y="87"/>
                  </a:lnTo>
                  <a:lnTo>
                    <a:pt x="160" y="82"/>
                  </a:lnTo>
                  <a:lnTo>
                    <a:pt x="157" y="78"/>
                  </a:lnTo>
                  <a:lnTo>
                    <a:pt x="152" y="75"/>
                  </a:lnTo>
                  <a:lnTo>
                    <a:pt x="142" y="69"/>
                  </a:lnTo>
                  <a:lnTo>
                    <a:pt x="129" y="67"/>
                  </a:lnTo>
                  <a:lnTo>
                    <a:pt x="119" y="65"/>
                  </a:lnTo>
                  <a:lnTo>
                    <a:pt x="107" y="65"/>
                  </a:lnTo>
                  <a:lnTo>
                    <a:pt x="93" y="65"/>
                  </a:lnTo>
                  <a:lnTo>
                    <a:pt x="86" y="67"/>
                  </a:lnTo>
                  <a:lnTo>
                    <a:pt x="78" y="69"/>
                  </a:lnTo>
                  <a:lnTo>
                    <a:pt x="69" y="75"/>
                  </a:lnTo>
                  <a:lnTo>
                    <a:pt x="62" y="82"/>
                  </a:lnTo>
                  <a:lnTo>
                    <a:pt x="54" y="93"/>
                  </a:lnTo>
                  <a:lnTo>
                    <a:pt x="47" y="104"/>
                  </a:lnTo>
                  <a:lnTo>
                    <a:pt x="41" y="116"/>
                  </a:lnTo>
                  <a:lnTo>
                    <a:pt x="40" y="129"/>
                  </a:lnTo>
                  <a:lnTo>
                    <a:pt x="38" y="140"/>
                  </a:lnTo>
                  <a:lnTo>
                    <a:pt x="38" y="151"/>
                  </a:lnTo>
                  <a:lnTo>
                    <a:pt x="40" y="160"/>
                  </a:lnTo>
                  <a:lnTo>
                    <a:pt x="47" y="178"/>
                  </a:lnTo>
                  <a:lnTo>
                    <a:pt x="54" y="191"/>
                  </a:lnTo>
                  <a:lnTo>
                    <a:pt x="60" y="200"/>
                  </a:lnTo>
                  <a:lnTo>
                    <a:pt x="69" y="209"/>
                  </a:lnTo>
                  <a:lnTo>
                    <a:pt x="74" y="213"/>
                  </a:lnTo>
                  <a:lnTo>
                    <a:pt x="79" y="217"/>
                  </a:lnTo>
                  <a:lnTo>
                    <a:pt x="86" y="218"/>
                  </a:lnTo>
                  <a:lnTo>
                    <a:pt x="93" y="218"/>
                  </a:lnTo>
                  <a:lnTo>
                    <a:pt x="110" y="220"/>
                  </a:lnTo>
                  <a:lnTo>
                    <a:pt x="128" y="218"/>
                  </a:lnTo>
                  <a:lnTo>
                    <a:pt x="143" y="215"/>
                  </a:lnTo>
                  <a:lnTo>
                    <a:pt x="150" y="211"/>
                  </a:lnTo>
                  <a:lnTo>
                    <a:pt x="155" y="207"/>
                  </a:lnTo>
                  <a:lnTo>
                    <a:pt x="166" y="200"/>
                  </a:lnTo>
                  <a:lnTo>
                    <a:pt x="202" y="175"/>
                  </a:lnTo>
                  <a:lnTo>
                    <a:pt x="242" y="147"/>
                  </a:lnTo>
                  <a:lnTo>
                    <a:pt x="281" y="116"/>
                  </a:lnTo>
                  <a:lnTo>
                    <a:pt x="324" y="85"/>
                  </a:lnTo>
                  <a:lnTo>
                    <a:pt x="364" y="58"/>
                  </a:lnTo>
                  <a:lnTo>
                    <a:pt x="404" y="35"/>
                  </a:lnTo>
                  <a:lnTo>
                    <a:pt x="423" y="24"/>
                  </a:lnTo>
                  <a:lnTo>
                    <a:pt x="440" y="16"/>
                  </a:lnTo>
                  <a:lnTo>
                    <a:pt x="456" y="9"/>
                  </a:lnTo>
                  <a:lnTo>
                    <a:pt x="471" y="5"/>
                  </a:lnTo>
                  <a:lnTo>
                    <a:pt x="490" y="5"/>
                  </a:lnTo>
                  <a:lnTo>
                    <a:pt x="509" y="7"/>
                  </a:lnTo>
                  <a:lnTo>
                    <a:pt x="519" y="11"/>
                  </a:lnTo>
                  <a:lnTo>
                    <a:pt x="530" y="16"/>
                  </a:lnTo>
                  <a:lnTo>
                    <a:pt x="540" y="24"/>
                  </a:lnTo>
                  <a:lnTo>
                    <a:pt x="550" y="33"/>
                  </a:lnTo>
                  <a:lnTo>
                    <a:pt x="559" y="42"/>
                  </a:lnTo>
                  <a:lnTo>
                    <a:pt x="568" y="53"/>
                  </a:lnTo>
                  <a:lnTo>
                    <a:pt x="575" y="64"/>
                  </a:lnTo>
                  <a:lnTo>
                    <a:pt x="580" y="75"/>
                  </a:lnTo>
                  <a:lnTo>
                    <a:pt x="583" y="82"/>
                  </a:lnTo>
                  <a:lnTo>
                    <a:pt x="588" y="87"/>
                  </a:lnTo>
                  <a:lnTo>
                    <a:pt x="588" y="187"/>
                  </a:lnTo>
                  <a:lnTo>
                    <a:pt x="533" y="264"/>
                  </a:lnTo>
                  <a:lnTo>
                    <a:pt x="200" y="264"/>
                  </a:lnTo>
                  <a:lnTo>
                    <a:pt x="202" y="258"/>
                  </a:lnTo>
                  <a:lnTo>
                    <a:pt x="204" y="255"/>
                  </a:lnTo>
                  <a:lnTo>
                    <a:pt x="209" y="249"/>
                  </a:lnTo>
                  <a:lnTo>
                    <a:pt x="212" y="247"/>
                  </a:lnTo>
                  <a:lnTo>
                    <a:pt x="216" y="246"/>
                  </a:lnTo>
                  <a:lnTo>
                    <a:pt x="221" y="244"/>
                  </a:lnTo>
                  <a:lnTo>
                    <a:pt x="233" y="238"/>
                  </a:lnTo>
                  <a:lnTo>
                    <a:pt x="245" y="237"/>
                  </a:lnTo>
                  <a:lnTo>
                    <a:pt x="257" y="238"/>
                  </a:lnTo>
                  <a:lnTo>
                    <a:pt x="267" y="242"/>
                  </a:lnTo>
                  <a:lnTo>
                    <a:pt x="271" y="238"/>
                  </a:lnTo>
                  <a:lnTo>
                    <a:pt x="273" y="238"/>
                  </a:lnTo>
                  <a:lnTo>
                    <a:pt x="276" y="227"/>
                  </a:lnTo>
                  <a:lnTo>
                    <a:pt x="281" y="215"/>
                  </a:lnTo>
                  <a:lnTo>
                    <a:pt x="285" y="209"/>
                  </a:lnTo>
                  <a:lnTo>
                    <a:pt x="290" y="206"/>
                  </a:lnTo>
                  <a:lnTo>
                    <a:pt x="295" y="200"/>
                  </a:lnTo>
                  <a:lnTo>
                    <a:pt x="300" y="198"/>
                  </a:lnTo>
                  <a:lnTo>
                    <a:pt x="305" y="193"/>
                  </a:lnTo>
                  <a:lnTo>
                    <a:pt x="311" y="189"/>
                  </a:lnTo>
                  <a:lnTo>
                    <a:pt x="317" y="189"/>
                  </a:lnTo>
                  <a:lnTo>
                    <a:pt x="324" y="187"/>
                  </a:lnTo>
                  <a:lnTo>
                    <a:pt x="326" y="191"/>
                  </a:lnTo>
                  <a:lnTo>
                    <a:pt x="330" y="193"/>
                  </a:lnTo>
                  <a:lnTo>
                    <a:pt x="330" y="207"/>
                  </a:lnTo>
                  <a:lnTo>
                    <a:pt x="323" y="218"/>
                  </a:lnTo>
                  <a:lnTo>
                    <a:pt x="319" y="229"/>
                  </a:lnTo>
                  <a:lnTo>
                    <a:pt x="321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3" y="246"/>
                  </a:lnTo>
                  <a:lnTo>
                    <a:pt x="338" y="247"/>
                  </a:lnTo>
                  <a:lnTo>
                    <a:pt x="345" y="247"/>
                  </a:lnTo>
                  <a:lnTo>
                    <a:pt x="352" y="246"/>
                  </a:lnTo>
                  <a:lnTo>
                    <a:pt x="357" y="242"/>
                  </a:lnTo>
                  <a:lnTo>
                    <a:pt x="362" y="238"/>
                  </a:lnTo>
                  <a:lnTo>
                    <a:pt x="368" y="235"/>
                  </a:lnTo>
                  <a:lnTo>
                    <a:pt x="364" y="224"/>
                  </a:lnTo>
                  <a:lnTo>
                    <a:pt x="362" y="215"/>
                  </a:lnTo>
                  <a:lnTo>
                    <a:pt x="361" y="206"/>
                  </a:lnTo>
                  <a:lnTo>
                    <a:pt x="361" y="198"/>
                  </a:lnTo>
                  <a:lnTo>
                    <a:pt x="362" y="182"/>
                  </a:lnTo>
                  <a:lnTo>
                    <a:pt x="368" y="162"/>
                  </a:lnTo>
                  <a:lnTo>
                    <a:pt x="376" y="151"/>
                  </a:lnTo>
                  <a:lnTo>
                    <a:pt x="385" y="140"/>
                  </a:lnTo>
                  <a:lnTo>
                    <a:pt x="390" y="136"/>
                  </a:lnTo>
                  <a:lnTo>
                    <a:pt x="395" y="133"/>
                  </a:lnTo>
                  <a:lnTo>
                    <a:pt x="400" y="129"/>
                  </a:lnTo>
                  <a:lnTo>
                    <a:pt x="407" y="129"/>
                  </a:lnTo>
                  <a:lnTo>
                    <a:pt x="412" y="126"/>
                  </a:lnTo>
                  <a:lnTo>
                    <a:pt x="418" y="124"/>
                  </a:lnTo>
                  <a:lnTo>
                    <a:pt x="421" y="127"/>
                  </a:lnTo>
                  <a:lnTo>
                    <a:pt x="423" y="131"/>
                  </a:lnTo>
                  <a:lnTo>
                    <a:pt x="423" y="138"/>
                  </a:lnTo>
                  <a:lnTo>
                    <a:pt x="419" y="146"/>
                  </a:lnTo>
                  <a:lnTo>
                    <a:pt x="416" y="155"/>
                  </a:lnTo>
                  <a:lnTo>
                    <a:pt x="414" y="166"/>
                  </a:lnTo>
                  <a:lnTo>
                    <a:pt x="414" y="180"/>
                  </a:lnTo>
                  <a:lnTo>
                    <a:pt x="421" y="195"/>
                  </a:lnTo>
                  <a:lnTo>
                    <a:pt x="430" y="206"/>
                  </a:lnTo>
                  <a:lnTo>
                    <a:pt x="435" y="209"/>
                  </a:lnTo>
                  <a:lnTo>
                    <a:pt x="440" y="215"/>
                  </a:lnTo>
                  <a:lnTo>
                    <a:pt x="449" y="217"/>
                  </a:lnTo>
                  <a:lnTo>
                    <a:pt x="457" y="220"/>
                  </a:lnTo>
                  <a:lnTo>
                    <a:pt x="468" y="222"/>
                  </a:lnTo>
                  <a:lnTo>
                    <a:pt x="480" y="222"/>
                  </a:lnTo>
                  <a:lnTo>
                    <a:pt x="490" y="220"/>
                  </a:lnTo>
                  <a:lnTo>
                    <a:pt x="502" y="218"/>
                  </a:lnTo>
                  <a:lnTo>
                    <a:pt x="509" y="215"/>
                  </a:lnTo>
                  <a:lnTo>
                    <a:pt x="519" y="206"/>
                  </a:lnTo>
                  <a:lnTo>
                    <a:pt x="526" y="195"/>
                  </a:lnTo>
                  <a:lnTo>
                    <a:pt x="533" y="184"/>
                  </a:lnTo>
                  <a:lnTo>
                    <a:pt x="537" y="171"/>
                  </a:lnTo>
                  <a:lnTo>
                    <a:pt x="540" y="158"/>
                  </a:lnTo>
                  <a:lnTo>
                    <a:pt x="540" y="146"/>
                  </a:lnTo>
                  <a:lnTo>
                    <a:pt x="540" y="133"/>
                  </a:lnTo>
                  <a:lnTo>
                    <a:pt x="538" y="120"/>
                  </a:lnTo>
                  <a:lnTo>
                    <a:pt x="535" y="107"/>
                  </a:lnTo>
                  <a:lnTo>
                    <a:pt x="530" y="96"/>
                  </a:lnTo>
                  <a:lnTo>
                    <a:pt x="523" y="87"/>
                  </a:lnTo>
                  <a:lnTo>
                    <a:pt x="516" y="78"/>
                  </a:lnTo>
                  <a:lnTo>
                    <a:pt x="506" y="71"/>
                  </a:lnTo>
                  <a:lnTo>
                    <a:pt x="495" y="67"/>
                  </a:lnTo>
                  <a:lnTo>
                    <a:pt x="485" y="65"/>
                  </a:lnTo>
                  <a:lnTo>
                    <a:pt x="473" y="65"/>
                  </a:lnTo>
                  <a:lnTo>
                    <a:pt x="466" y="64"/>
                  </a:lnTo>
                  <a:lnTo>
                    <a:pt x="457" y="65"/>
                  </a:lnTo>
                  <a:lnTo>
                    <a:pt x="445" y="71"/>
                  </a:lnTo>
                  <a:lnTo>
                    <a:pt x="426" y="78"/>
                  </a:lnTo>
                  <a:lnTo>
                    <a:pt x="368" y="120"/>
                  </a:lnTo>
                  <a:lnTo>
                    <a:pt x="302" y="166"/>
                  </a:lnTo>
                  <a:lnTo>
                    <a:pt x="235" y="211"/>
                  </a:lnTo>
                  <a:lnTo>
                    <a:pt x="173" y="253"/>
                  </a:lnTo>
                  <a:lnTo>
                    <a:pt x="162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2" name="Freeform 44"/>
            <p:cNvSpPr>
              <a:spLocks/>
            </p:cNvSpPr>
            <p:nvPr/>
          </p:nvSpPr>
          <p:spPr bwMode="auto">
            <a:xfrm rot="-5400000">
              <a:off x="474" y="2309"/>
              <a:ext cx="340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8" y="0"/>
                  </a:lnTo>
                  <a:lnTo>
                    <a:pt x="588" y="51"/>
                  </a:lnTo>
                  <a:lnTo>
                    <a:pt x="588" y="260"/>
                  </a:lnTo>
                  <a:lnTo>
                    <a:pt x="579" y="255"/>
                  </a:lnTo>
                  <a:lnTo>
                    <a:pt x="573" y="247"/>
                  </a:lnTo>
                  <a:lnTo>
                    <a:pt x="569" y="246"/>
                  </a:lnTo>
                  <a:lnTo>
                    <a:pt x="566" y="242"/>
                  </a:lnTo>
                  <a:lnTo>
                    <a:pt x="562" y="242"/>
                  </a:lnTo>
                  <a:lnTo>
                    <a:pt x="557" y="240"/>
                  </a:lnTo>
                  <a:lnTo>
                    <a:pt x="545" y="246"/>
                  </a:lnTo>
                  <a:lnTo>
                    <a:pt x="526" y="253"/>
                  </a:lnTo>
                  <a:lnTo>
                    <a:pt x="507" y="256"/>
                  </a:lnTo>
                  <a:lnTo>
                    <a:pt x="479" y="260"/>
                  </a:lnTo>
                  <a:lnTo>
                    <a:pt x="455" y="262"/>
                  </a:lnTo>
                  <a:lnTo>
                    <a:pt x="438" y="260"/>
                  </a:lnTo>
                  <a:lnTo>
                    <a:pt x="414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0"/>
                  </a:lnTo>
                  <a:lnTo>
                    <a:pt x="331" y="244"/>
                  </a:lnTo>
                  <a:lnTo>
                    <a:pt x="307" y="247"/>
                  </a:lnTo>
                  <a:lnTo>
                    <a:pt x="293" y="255"/>
                  </a:lnTo>
                  <a:lnTo>
                    <a:pt x="281" y="256"/>
                  </a:lnTo>
                  <a:lnTo>
                    <a:pt x="278" y="255"/>
                  </a:lnTo>
                  <a:lnTo>
                    <a:pt x="274" y="251"/>
                  </a:lnTo>
                  <a:lnTo>
                    <a:pt x="272" y="249"/>
                  </a:lnTo>
                  <a:lnTo>
                    <a:pt x="272" y="247"/>
                  </a:lnTo>
                  <a:lnTo>
                    <a:pt x="279" y="229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6" y="200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5" y="185"/>
                  </a:lnTo>
                  <a:lnTo>
                    <a:pt x="324" y="182"/>
                  </a:lnTo>
                  <a:lnTo>
                    <a:pt x="333" y="178"/>
                  </a:lnTo>
                  <a:lnTo>
                    <a:pt x="341" y="176"/>
                  </a:lnTo>
                  <a:lnTo>
                    <a:pt x="352" y="175"/>
                  </a:lnTo>
                  <a:lnTo>
                    <a:pt x="362" y="176"/>
                  </a:lnTo>
                  <a:lnTo>
                    <a:pt x="366" y="171"/>
                  </a:lnTo>
                  <a:lnTo>
                    <a:pt x="367" y="162"/>
                  </a:lnTo>
                  <a:lnTo>
                    <a:pt x="372" y="144"/>
                  </a:lnTo>
                  <a:lnTo>
                    <a:pt x="378" y="133"/>
                  </a:lnTo>
                  <a:lnTo>
                    <a:pt x="383" y="122"/>
                  </a:lnTo>
                  <a:lnTo>
                    <a:pt x="391" y="113"/>
                  </a:lnTo>
                  <a:lnTo>
                    <a:pt x="402" y="104"/>
                  </a:lnTo>
                  <a:lnTo>
                    <a:pt x="410" y="100"/>
                  </a:lnTo>
                  <a:lnTo>
                    <a:pt x="416" y="96"/>
                  </a:lnTo>
                  <a:lnTo>
                    <a:pt x="421" y="96"/>
                  </a:lnTo>
                  <a:lnTo>
                    <a:pt x="426" y="94"/>
                  </a:lnTo>
                  <a:lnTo>
                    <a:pt x="429" y="96"/>
                  </a:lnTo>
                  <a:lnTo>
                    <a:pt x="431" y="98"/>
                  </a:lnTo>
                  <a:lnTo>
                    <a:pt x="431" y="104"/>
                  </a:lnTo>
                  <a:lnTo>
                    <a:pt x="433" y="109"/>
                  </a:lnTo>
                  <a:lnTo>
                    <a:pt x="433" y="111"/>
                  </a:lnTo>
                  <a:lnTo>
                    <a:pt x="429" y="118"/>
                  </a:lnTo>
                  <a:lnTo>
                    <a:pt x="424" y="127"/>
                  </a:lnTo>
                  <a:lnTo>
                    <a:pt x="421" y="136"/>
                  </a:lnTo>
                  <a:lnTo>
                    <a:pt x="419" y="145"/>
                  </a:lnTo>
                  <a:lnTo>
                    <a:pt x="419" y="155"/>
                  </a:lnTo>
                  <a:lnTo>
                    <a:pt x="421" y="162"/>
                  </a:lnTo>
                  <a:lnTo>
                    <a:pt x="422" y="169"/>
                  </a:lnTo>
                  <a:lnTo>
                    <a:pt x="426" y="175"/>
                  </a:lnTo>
                  <a:lnTo>
                    <a:pt x="429" y="180"/>
                  </a:lnTo>
                  <a:lnTo>
                    <a:pt x="433" y="184"/>
                  </a:lnTo>
                  <a:lnTo>
                    <a:pt x="438" y="187"/>
                  </a:lnTo>
                  <a:lnTo>
                    <a:pt x="448" y="193"/>
                  </a:lnTo>
                  <a:lnTo>
                    <a:pt x="459" y="195"/>
                  </a:lnTo>
                  <a:lnTo>
                    <a:pt x="471" y="196"/>
                  </a:lnTo>
                  <a:lnTo>
                    <a:pt x="481" y="196"/>
                  </a:lnTo>
                  <a:lnTo>
                    <a:pt x="495" y="196"/>
                  </a:lnTo>
                  <a:lnTo>
                    <a:pt x="504" y="196"/>
                  </a:lnTo>
                  <a:lnTo>
                    <a:pt x="510" y="193"/>
                  </a:lnTo>
                  <a:lnTo>
                    <a:pt x="519" y="187"/>
                  </a:lnTo>
                  <a:lnTo>
                    <a:pt x="528" y="180"/>
                  </a:lnTo>
                  <a:lnTo>
                    <a:pt x="536" y="171"/>
                  </a:lnTo>
                  <a:lnTo>
                    <a:pt x="543" y="158"/>
                  </a:lnTo>
                  <a:lnTo>
                    <a:pt x="547" y="145"/>
                  </a:lnTo>
                  <a:lnTo>
                    <a:pt x="550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8" y="102"/>
                  </a:lnTo>
                  <a:lnTo>
                    <a:pt x="543" y="85"/>
                  </a:lnTo>
                  <a:lnTo>
                    <a:pt x="536" y="71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5"/>
                  </a:lnTo>
                  <a:lnTo>
                    <a:pt x="497" y="42"/>
                  </a:lnTo>
                  <a:lnTo>
                    <a:pt x="479" y="42"/>
                  </a:lnTo>
                  <a:lnTo>
                    <a:pt x="462" y="44"/>
                  </a:lnTo>
                  <a:lnTo>
                    <a:pt x="447" y="47"/>
                  </a:lnTo>
                  <a:lnTo>
                    <a:pt x="440" y="51"/>
                  </a:lnTo>
                  <a:lnTo>
                    <a:pt x="435" y="54"/>
                  </a:lnTo>
                  <a:lnTo>
                    <a:pt x="424" y="62"/>
                  </a:lnTo>
                  <a:lnTo>
                    <a:pt x="388" y="87"/>
                  </a:lnTo>
                  <a:lnTo>
                    <a:pt x="348" y="116"/>
                  </a:lnTo>
                  <a:lnTo>
                    <a:pt x="307" y="145"/>
                  </a:lnTo>
                  <a:lnTo>
                    <a:pt x="265" y="176"/>
                  </a:lnTo>
                  <a:lnTo>
                    <a:pt x="224" y="204"/>
                  </a:lnTo>
                  <a:lnTo>
                    <a:pt x="186" y="227"/>
                  </a:lnTo>
                  <a:lnTo>
                    <a:pt x="167" y="236"/>
                  </a:lnTo>
                  <a:lnTo>
                    <a:pt x="150" y="246"/>
                  </a:lnTo>
                  <a:lnTo>
                    <a:pt x="133" y="251"/>
                  </a:lnTo>
                  <a:lnTo>
                    <a:pt x="119" y="256"/>
                  </a:lnTo>
                  <a:lnTo>
                    <a:pt x="100" y="256"/>
                  </a:lnTo>
                  <a:lnTo>
                    <a:pt x="81" y="255"/>
                  </a:lnTo>
                  <a:lnTo>
                    <a:pt x="69" y="251"/>
                  </a:lnTo>
                  <a:lnTo>
                    <a:pt x="58" y="246"/>
                  </a:lnTo>
                  <a:lnTo>
                    <a:pt x="48" y="238"/>
                  </a:lnTo>
                  <a:lnTo>
                    <a:pt x="39" y="229"/>
                  </a:lnTo>
                  <a:lnTo>
                    <a:pt x="31" y="220"/>
                  </a:lnTo>
                  <a:lnTo>
                    <a:pt x="22" y="209"/>
                  </a:lnTo>
                  <a:lnTo>
                    <a:pt x="15" y="198"/>
                  </a:lnTo>
                  <a:lnTo>
                    <a:pt x="8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90" y="0"/>
                  </a:lnTo>
                  <a:lnTo>
                    <a:pt x="388" y="3"/>
                  </a:lnTo>
                  <a:lnTo>
                    <a:pt x="384" y="7"/>
                  </a:lnTo>
                  <a:lnTo>
                    <a:pt x="381" y="13"/>
                  </a:lnTo>
                  <a:lnTo>
                    <a:pt x="378" y="14"/>
                  </a:lnTo>
                  <a:lnTo>
                    <a:pt x="372" y="16"/>
                  </a:lnTo>
                  <a:lnTo>
                    <a:pt x="369" y="18"/>
                  </a:lnTo>
                  <a:lnTo>
                    <a:pt x="357" y="22"/>
                  </a:lnTo>
                  <a:lnTo>
                    <a:pt x="345" y="23"/>
                  </a:lnTo>
                  <a:lnTo>
                    <a:pt x="333" y="23"/>
                  </a:lnTo>
                  <a:lnTo>
                    <a:pt x="322" y="20"/>
                  </a:lnTo>
                  <a:lnTo>
                    <a:pt x="319" y="23"/>
                  </a:lnTo>
                  <a:lnTo>
                    <a:pt x="317" y="23"/>
                  </a:lnTo>
                  <a:lnTo>
                    <a:pt x="312" y="34"/>
                  </a:lnTo>
                  <a:lnTo>
                    <a:pt x="307" y="47"/>
                  </a:lnTo>
                  <a:lnTo>
                    <a:pt x="303" y="53"/>
                  </a:lnTo>
                  <a:lnTo>
                    <a:pt x="300" y="56"/>
                  </a:lnTo>
                  <a:lnTo>
                    <a:pt x="295" y="60"/>
                  </a:lnTo>
                  <a:lnTo>
                    <a:pt x="288" y="64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2" y="74"/>
                  </a:lnTo>
                  <a:lnTo>
                    <a:pt x="265" y="74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4"/>
                  </a:lnTo>
                  <a:lnTo>
                    <a:pt x="265" y="44"/>
                  </a:lnTo>
                  <a:lnTo>
                    <a:pt x="269" y="31"/>
                  </a:lnTo>
                  <a:lnTo>
                    <a:pt x="269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6"/>
                  </a:lnTo>
                  <a:lnTo>
                    <a:pt x="250" y="14"/>
                  </a:lnTo>
                  <a:lnTo>
                    <a:pt x="245" y="14"/>
                  </a:lnTo>
                  <a:lnTo>
                    <a:pt x="238" y="16"/>
                  </a:lnTo>
                  <a:lnTo>
                    <a:pt x="231" y="20"/>
                  </a:lnTo>
                  <a:lnTo>
                    <a:pt x="226" y="23"/>
                  </a:lnTo>
                  <a:lnTo>
                    <a:pt x="222" y="27"/>
                  </a:lnTo>
                  <a:lnTo>
                    <a:pt x="226" y="38"/>
                  </a:lnTo>
                  <a:lnTo>
                    <a:pt x="227" y="47"/>
                  </a:lnTo>
                  <a:lnTo>
                    <a:pt x="227" y="54"/>
                  </a:lnTo>
                  <a:lnTo>
                    <a:pt x="229" y="62"/>
                  </a:lnTo>
                  <a:lnTo>
                    <a:pt x="226" y="78"/>
                  </a:lnTo>
                  <a:lnTo>
                    <a:pt x="222" y="100"/>
                  </a:lnTo>
                  <a:lnTo>
                    <a:pt x="214" y="111"/>
                  </a:lnTo>
                  <a:lnTo>
                    <a:pt x="203" y="122"/>
                  </a:lnTo>
                  <a:lnTo>
                    <a:pt x="200" y="125"/>
                  </a:lnTo>
                  <a:lnTo>
                    <a:pt x="195" y="129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7" y="136"/>
                  </a:lnTo>
                  <a:lnTo>
                    <a:pt x="172" y="136"/>
                  </a:lnTo>
                  <a:lnTo>
                    <a:pt x="171" y="136"/>
                  </a:lnTo>
                  <a:lnTo>
                    <a:pt x="169" y="135"/>
                  </a:lnTo>
                  <a:lnTo>
                    <a:pt x="167" y="133"/>
                  </a:lnTo>
                  <a:lnTo>
                    <a:pt x="165" y="131"/>
                  </a:lnTo>
                  <a:lnTo>
                    <a:pt x="165" y="124"/>
                  </a:lnTo>
                  <a:lnTo>
                    <a:pt x="169" y="114"/>
                  </a:lnTo>
                  <a:lnTo>
                    <a:pt x="172" y="105"/>
                  </a:lnTo>
                  <a:lnTo>
                    <a:pt x="176" y="94"/>
                  </a:lnTo>
                  <a:lnTo>
                    <a:pt x="176" y="82"/>
                  </a:lnTo>
                  <a:lnTo>
                    <a:pt x="169" y="67"/>
                  </a:lnTo>
                  <a:lnTo>
                    <a:pt x="160" y="56"/>
                  </a:lnTo>
                  <a:lnTo>
                    <a:pt x="155" y="51"/>
                  </a:lnTo>
                  <a:lnTo>
                    <a:pt x="148" y="47"/>
                  </a:lnTo>
                  <a:lnTo>
                    <a:pt x="141" y="44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8" y="44"/>
                  </a:lnTo>
                  <a:lnTo>
                    <a:pt x="81" y="47"/>
                  </a:lnTo>
                  <a:lnTo>
                    <a:pt x="70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50" y="104"/>
                  </a:lnTo>
                  <a:lnTo>
                    <a:pt x="48" y="116"/>
                  </a:lnTo>
                  <a:lnTo>
                    <a:pt x="50" y="129"/>
                  </a:lnTo>
                  <a:lnTo>
                    <a:pt x="52" y="142"/>
                  </a:lnTo>
                  <a:lnTo>
                    <a:pt x="55" y="153"/>
                  </a:lnTo>
                  <a:lnTo>
                    <a:pt x="60" y="165"/>
                  </a:lnTo>
                  <a:lnTo>
                    <a:pt x="65" y="175"/>
                  </a:lnTo>
                  <a:lnTo>
                    <a:pt x="74" y="184"/>
                  </a:lnTo>
                  <a:lnTo>
                    <a:pt x="83" y="189"/>
                  </a:lnTo>
                  <a:lnTo>
                    <a:pt x="93" y="195"/>
                  </a:lnTo>
                  <a:lnTo>
                    <a:pt x="105" y="196"/>
                  </a:lnTo>
                  <a:lnTo>
                    <a:pt x="117" y="196"/>
                  </a:lnTo>
                  <a:lnTo>
                    <a:pt x="122" y="198"/>
                  </a:lnTo>
                  <a:lnTo>
                    <a:pt x="131" y="196"/>
                  </a:lnTo>
                  <a:lnTo>
                    <a:pt x="145" y="191"/>
                  </a:lnTo>
                  <a:lnTo>
                    <a:pt x="164" y="184"/>
                  </a:lnTo>
                  <a:lnTo>
                    <a:pt x="222" y="142"/>
                  </a:lnTo>
                  <a:lnTo>
                    <a:pt x="288" y="96"/>
                  </a:lnTo>
                  <a:lnTo>
                    <a:pt x="355" y="51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3" name="Freeform 45"/>
            <p:cNvSpPr>
              <a:spLocks/>
            </p:cNvSpPr>
            <p:nvPr/>
          </p:nvSpPr>
          <p:spPr bwMode="auto">
            <a:xfrm rot="-5400000">
              <a:off x="341" y="2308"/>
              <a:ext cx="340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426" y="264"/>
                  </a:moveTo>
                  <a:lnTo>
                    <a:pt x="548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79" y="7"/>
                  </a:lnTo>
                  <a:lnTo>
                    <a:pt x="573" y="14"/>
                  </a:lnTo>
                  <a:lnTo>
                    <a:pt x="569" y="16"/>
                  </a:lnTo>
                  <a:lnTo>
                    <a:pt x="566" y="20"/>
                  </a:lnTo>
                  <a:lnTo>
                    <a:pt x="562" y="20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6" y="9"/>
                  </a:lnTo>
                  <a:lnTo>
                    <a:pt x="507" y="5"/>
                  </a:lnTo>
                  <a:lnTo>
                    <a:pt x="479" y="2"/>
                  </a:lnTo>
                  <a:lnTo>
                    <a:pt x="455" y="0"/>
                  </a:lnTo>
                  <a:lnTo>
                    <a:pt x="438" y="2"/>
                  </a:lnTo>
                  <a:lnTo>
                    <a:pt x="414" y="9"/>
                  </a:lnTo>
                  <a:lnTo>
                    <a:pt x="395" y="16"/>
                  </a:lnTo>
                  <a:lnTo>
                    <a:pt x="388" y="18"/>
                  </a:lnTo>
                  <a:lnTo>
                    <a:pt x="378" y="20"/>
                  </a:lnTo>
                  <a:lnTo>
                    <a:pt x="366" y="20"/>
                  </a:lnTo>
                  <a:lnTo>
                    <a:pt x="352" y="20"/>
                  </a:lnTo>
                  <a:lnTo>
                    <a:pt x="331" y="18"/>
                  </a:lnTo>
                  <a:lnTo>
                    <a:pt x="307" y="14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8" y="5"/>
                  </a:lnTo>
                  <a:lnTo>
                    <a:pt x="274" y="9"/>
                  </a:lnTo>
                  <a:lnTo>
                    <a:pt x="272" y="13"/>
                  </a:lnTo>
                  <a:lnTo>
                    <a:pt x="272" y="14"/>
                  </a:lnTo>
                  <a:lnTo>
                    <a:pt x="279" y="31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6" y="62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5" y="76"/>
                  </a:lnTo>
                  <a:lnTo>
                    <a:pt x="324" y="80"/>
                  </a:lnTo>
                  <a:lnTo>
                    <a:pt x="333" y="84"/>
                  </a:lnTo>
                  <a:lnTo>
                    <a:pt x="341" y="85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0"/>
                  </a:lnTo>
                  <a:lnTo>
                    <a:pt x="372" y="118"/>
                  </a:lnTo>
                  <a:lnTo>
                    <a:pt x="378" y="129"/>
                  </a:lnTo>
                  <a:lnTo>
                    <a:pt x="383" y="138"/>
                  </a:lnTo>
                  <a:lnTo>
                    <a:pt x="391" y="149"/>
                  </a:lnTo>
                  <a:lnTo>
                    <a:pt x="402" y="156"/>
                  </a:lnTo>
                  <a:lnTo>
                    <a:pt x="410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7"/>
                  </a:lnTo>
                  <a:lnTo>
                    <a:pt x="429" y="166"/>
                  </a:lnTo>
                  <a:lnTo>
                    <a:pt x="431" y="164"/>
                  </a:lnTo>
                  <a:lnTo>
                    <a:pt x="431" y="158"/>
                  </a:lnTo>
                  <a:lnTo>
                    <a:pt x="433" y="153"/>
                  </a:lnTo>
                  <a:lnTo>
                    <a:pt x="433" y="151"/>
                  </a:lnTo>
                  <a:lnTo>
                    <a:pt x="429" y="142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5"/>
                  </a:lnTo>
                  <a:lnTo>
                    <a:pt x="421" y="98"/>
                  </a:lnTo>
                  <a:lnTo>
                    <a:pt x="422" y="93"/>
                  </a:lnTo>
                  <a:lnTo>
                    <a:pt x="426" y="87"/>
                  </a:lnTo>
                  <a:lnTo>
                    <a:pt x="429" y="82"/>
                  </a:lnTo>
                  <a:lnTo>
                    <a:pt x="433" y="78"/>
                  </a:lnTo>
                  <a:lnTo>
                    <a:pt x="438" y="75"/>
                  </a:lnTo>
                  <a:lnTo>
                    <a:pt x="448" y="69"/>
                  </a:lnTo>
                  <a:lnTo>
                    <a:pt x="459" y="67"/>
                  </a:lnTo>
                  <a:lnTo>
                    <a:pt x="471" y="65"/>
                  </a:lnTo>
                  <a:lnTo>
                    <a:pt x="481" y="65"/>
                  </a:lnTo>
                  <a:lnTo>
                    <a:pt x="495" y="65"/>
                  </a:lnTo>
                  <a:lnTo>
                    <a:pt x="504" y="67"/>
                  </a:lnTo>
                  <a:lnTo>
                    <a:pt x="510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6" y="93"/>
                  </a:lnTo>
                  <a:lnTo>
                    <a:pt x="543" y="104"/>
                  </a:lnTo>
                  <a:lnTo>
                    <a:pt x="547" y="116"/>
                  </a:lnTo>
                  <a:lnTo>
                    <a:pt x="550" y="129"/>
                  </a:lnTo>
                  <a:lnTo>
                    <a:pt x="550" y="140"/>
                  </a:lnTo>
                  <a:lnTo>
                    <a:pt x="550" y="151"/>
                  </a:lnTo>
                  <a:lnTo>
                    <a:pt x="548" y="160"/>
                  </a:lnTo>
                  <a:lnTo>
                    <a:pt x="543" y="178"/>
                  </a:lnTo>
                  <a:lnTo>
                    <a:pt x="536" y="191"/>
                  </a:lnTo>
                  <a:lnTo>
                    <a:pt x="528" y="200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4" y="218"/>
                  </a:lnTo>
                  <a:lnTo>
                    <a:pt x="497" y="218"/>
                  </a:lnTo>
                  <a:lnTo>
                    <a:pt x="479" y="220"/>
                  </a:lnTo>
                  <a:lnTo>
                    <a:pt x="462" y="218"/>
                  </a:lnTo>
                  <a:lnTo>
                    <a:pt x="447" y="215"/>
                  </a:lnTo>
                  <a:lnTo>
                    <a:pt x="440" y="211"/>
                  </a:lnTo>
                  <a:lnTo>
                    <a:pt x="435" y="207"/>
                  </a:lnTo>
                  <a:lnTo>
                    <a:pt x="424" y="200"/>
                  </a:lnTo>
                  <a:lnTo>
                    <a:pt x="388" y="175"/>
                  </a:lnTo>
                  <a:lnTo>
                    <a:pt x="348" y="147"/>
                  </a:lnTo>
                  <a:lnTo>
                    <a:pt x="307" y="116"/>
                  </a:lnTo>
                  <a:lnTo>
                    <a:pt x="265" y="85"/>
                  </a:lnTo>
                  <a:lnTo>
                    <a:pt x="224" y="58"/>
                  </a:lnTo>
                  <a:lnTo>
                    <a:pt x="186" y="35"/>
                  </a:lnTo>
                  <a:lnTo>
                    <a:pt x="167" y="24"/>
                  </a:lnTo>
                  <a:lnTo>
                    <a:pt x="150" y="16"/>
                  </a:lnTo>
                  <a:lnTo>
                    <a:pt x="133" y="9"/>
                  </a:lnTo>
                  <a:lnTo>
                    <a:pt x="119" y="5"/>
                  </a:lnTo>
                  <a:lnTo>
                    <a:pt x="100" y="5"/>
                  </a:lnTo>
                  <a:lnTo>
                    <a:pt x="81" y="7"/>
                  </a:lnTo>
                  <a:lnTo>
                    <a:pt x="69" y="11"/>
                  </a:lnTo>
                  <a:lnTo>
                    <a:pt x="58" y="16"/>
                  </a:lnTo>
                  <a:lnTo>
                    <a:pt x="48" y="24"/>
                  </a:lnTo>
                  <a:lnTo>
                    <a:pt x="39" y="33"/>
                  </a:lnTo>
                  <a:lnTo>
                    <a:pt x="31" y="42"/>
                  </a:lnTo>
                  <a:lnTo>
                    <a:pt x="22" y="53"/>
                  </a:lnTo>
                  <a:lnTo>
                    <a:pt x="15" y="64"/>
                  </a:lnTo>
                  <a:lnTo>
                    <a:pt x="8" y="75"/>
                  </a:lnTo>
                  <a:lnTo>
                    <a:pt x="5" y="82"/>
                  </a:lnTo>
                  <a:lnTo>
                    <a:pt x="0" y="87"/>
                  </a:lnTo>
                  <a:lnTo>
                    <a:pt x="0" y="187"/>
                  </a:lnTo>
                  <a:lnTo>
                    <a:pt x="57" y="264"/>
                  </a:lnTo>
                  <a:lnTo>
                    <a:pt x="390" y="264"/>
                  </a:lnTo>
                  <a:lnTo>
                    <a:pt x="388" y="258"/>
                  </a:lnTo>
                  <a:lnTo>
                    <a:pt x="384" y="255"/>
                  </a:lnTo>
                  <a:lnTo>
                    <a:pt x="381" y="249"/>
                  </a:lnTo>
                  <a:lnTo>
                    <a:pt x="378" y="247"/>
                  </a:lnTo>
                  <a:lnTo>
                    <a:pt x="372" y="246"/>
                  </a:lnTo>
                  <a:lnTo>
                    <a:pt x="369" y="244"/>
                  </a:lnTo>
                  <a:lnTo>
                    <a:pt x="357" y="238"/>
                  </a:lnTo>
                  <a:lnTo>
                    <a:pt x="345" y="237"/>
                  </a:lnTo>
                  <a:lnTo>
                    <a:pt x="333" y="238"/>
                  </a:lnTo>
                  <a:lnTo>
                    <a:pt x="322" y="242"/>
                  </a:lnTo>
                  <a:lnTo>
                    <a:pt x="319" y="238"/>
                  </a:lnTo>
                  <a:lnTo>
                    <a:pt x="317" y="238"/>
                  </a:lnTo>
                  <a:lnTo>
                    <a:pt x="312" y="227"/>
                  </a:lnTo>
                  <a:lnTo>
                    <a:pt x="307" y="215"/>
                  </a:lnTo>
                  <a:lnTo>
                    <a:pt x="303" y="209"/>
                  </a:lnTo>
                  <a:lnTo>
                    <a:pt x="300" y="206"/>
                  </a:lnTo>
                  <a:lnTo>
                    <a:pt x="295" y="200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89"/>
                  </a:lnTo>
                  <a:lnTo>
                    <a:pt x="272" y="189"/>
                  </a:lnTo>
                  <a:lnTo>
                    <a:pt x="265" y="187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7"/>
                  </a:lnTo>
                  <a:lnTo>
                    <a:pt x="265" y="218"/>
                  </a:lnTo>
                  <a:lnTo>
                    <a:pt x="269" y="229"/>
                  </a:lnTo>
                  <a:lnTo>
                    <a:pt x="269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7"/>
                  </a:lnTo>
                  <a:lnTo>
                    <a:pt x="245" y="247"/>
                  </a:lnTo>
                  <a:lnTo>
                    <a:pt x="238" y="246"/>
                  </a:lnTo>
                  <a:lnTo>
                    <a:pt x="231" y="242"/>
                  </a:lnTo>
                  <a:lnTo>
                    <a:pt x="226" y="238"/>
                  </a:lnTo>
                  <a:lnTo>
                    <a:pt x="222" y="235"/>
                  </a:lnTo>
                  <a:lnTo>
                    <a:pt x="226" y="224"/>
                  </a:lnTo>
                  <a:lnTo>
                    <a:pt x="227" y="215"/>
                  </a:lnTo>
                  <a:lnTo>
                    <a:pt x="227" y="206"/>
                  </a:lnTo>
                  <a:lnTo>
                    <a:pt x="229" y="198"/>
                  </a:lnTo>
                  <a:lnTo>
                    <a:pt x="226" y="182"/>
                  </a:lnTo>
                  <a:lnTo>
                    <a:pt x="222" y="162"/>
                  </a:lnTo>
                  <a:lnTo>
                    <a:pt x="214" y="151"/>
                  </a:lnTo>
                  <a:lnTo>
                    <a:pt x="203" y="140"/>
                  </a:lnTo>
                  <a:lnTo>
                    <a:pt x="200" y="136"/>
                  </a:lnTo>
                  <a:lnTo>
                    <a:pt x="195" y="133"/>
                  </a:lnTo>
                  <a:lnTo>
                    <a:pt x="188" y="129"/>
                  </a:lnTo>
                  <a:lnTo>
                    <a:pt x="181" y="129"/>
                  </a:lnTo>
                  <a:lnTo>
                    <a:pt x="177" y="126"/>
                  </a:lnTo>
                  <a:lnTo>
                    <a:pt x="172" y="124"/>
                  </a:lnTo>
                  <a:lnTo>
                    <a:pt x="169" y="127"/>
                  </a:lnTo>
                  <a:lnTo>
                    <a:pt x="165" y="131"/>
                  </a:lnTo>
                  <a:lnTo>
                    <a:pt x="165" y="138"/>
                  </a:lnTo>
                  <a:lnTo>
                    <a:pt x="169" y="146"/>
                  </a:lnTo>
                  <a:lnTo>
                    <a:pt x="172" y="155"/>
                  </a:lnTo>
                  <a:lnTo>
                    <a:pt x="176" y="166"/>
                  </a:lnTo>
                  <a:lnTo>
                    <a:pt x="176" y="180"/>
                  </a:lnTo>
                  <a:lnTo>
                    <a:pt x="169" y="195"/>
                  </a:lnTo>
                  <a:lnTo>
                    <a:pt x="160" y="206"/>
                  </a:lnTo>
                  <a:lnTo>
                    <a:pt x="155" y="209"/>
                  </a:lnTo>
                  <a:lnTo>
                    <a:pt x="148" y="215"/>
                  </a:lnTo>
                  <a:lnTo>
                    <a:pt x="141" y="217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8" y="218"/>
                  </a:lnTo>
                  <a:lnTo>
                    <a:pt x="81" y="215"/>
                  </a:lnTo>
                  <a:lnTo>
                    <a:pt x="70" y="206"/>
                  </a:lnTo>
                  <a:lnTo>
                    <a:pt x="62" y="195"/>
                  </a:lnTo>
                  <a:lnTo>
                    <a:pt x="57" y="184"/>
                  </a:lnTo>
                  <a:lnTo>
                    <a:pt x="52" y="171"/>
                  </a:lnTo>
                  <a:lnTo>
                    <a:pt x="50" y="158"/>
                  </a:lnTo>
                  <a:lnTo>
                    <a:pt x="48" y="146"/>
                  </a:lnTo>
                  <a:lnTo>
                    <a:pt x="50" y="133"/>
                  </a:lnTo>
                  <a:lnTo>
                    <a:pt x="52" y="120"/>
                  </a:lnTo>
                  <a:lnTo>
                    <a:pt x="55" y="107"/>
                  </a:lnTo>
                  <a:lnTo>
                    <a:pt x="60" y="96"/>
                  </a:lnTo>
                  <a:lnTo>
                    <a:pt x="65" y="87"/>
                  </a:lnTo>
                  <a:lnTo>
                    <a:pt x="74" y="78"/>
                  </a:lnTo>
                  <a:lnTo>
                    <a:pt x="83" y="71"/>
                  </a:lnTo>
                  <a:lnTo>
                    <a:pt x="93" y="67"/>
                  </a:lnTo>
                  <a:lnTo>
                    <a:pt x="105" y="65"/>
                  </a:lnTo>
                  <a:lnTo>
                    <a:pt x="117" y="65"/>
                  </a:lnTo>
                  <a:lnTo>
                    <a:pt x="122" y="64"/>
                  </a:lnTo>
                  <a:lnTo>
                    <a:pt x="131" y="65"/>
                  </a:lnTo>
                  <a:lnTo>
                    <a:pt x="145" y="71"/>
                  </a:lnTo>
                  <a:lnTo>
                    <a:pt x="164" y="78"/>
                  </a:lnTo>
                  <a:lnTo>
                    <a:pt x="222" y="120"/>
                  </a:lnTo>
                  <a:lnTo>
                    <a:pt x="288" y="166"/>
                  </a:lnTo>
                  <a:lnTo>
                    <a:pt x="355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4" name="Freeform 46"/>
            <p:cNvSpPr>
              <a:spLocks/>
            </p:cNvSpPr>
            <p:nvPr/>
          </p:nvSpPr>
          <p:spPr bwMode="auto">
            <a:xfrm rot="-5400000">
              <a:off x="552" y="3770"/>
              <a:ext cx="182" cy="131"/>
            </a:xfrm>
            <a:custGeom>
              <a:avLst/>
              <a:gdLst>
                <a:gd name="T0" fmla="*/ 1 w 316"/>
                <a:gd name="T1" fmla="*/ 0 h 264"/>
                <a:gd name="T2" fmla="*/ 1 w 316"/>
                <a:gd name="T3" fmla="*/ 0 h 264"/>
                <a:gd name="T4" fmla="*/ 1 w 316"/>
                <a:gd name="T5" fmla="*/ 0 h 264"/>
                <a:gd name="T6" fmla="*/ 1 w 316"/>
                <a:gd name="T7" fmla="*/ 0 h 264"/>
                <a:gd name="T8" fmla="*/ 1 w 316"/>
                <a:gd name="T9" fmla="*/ 0 h 264"/>
                <a:gd name="T10" fmla="*/ 1 w 316"/>
                <a:gd name="T11" fmla="*/ 0 h 264"/>
                <a:gd name="T12" fmla="*/ 1 w 316"/>
                <a:gd name="T13" fmla="*/ 0 h 264"/>
                <a:gd name="T14" fmla="*/ 1 w 316"/>
                <a:gd name="T15" fmla="*/ 0 h 264"/>
                <a:gd name="T16" fmla="*/ 1 w 316"/>
                <a:gd name="T17" fmla="*/ 0 h 264"/>
                <a:gd name="T18" fmla="*/ 1 w 316"/>
                <a:gd name="T19" fmla="*/ 0 h 264"/>
                <a:gd name="T20" fmla="*/ 1 w 316"/>
                <a:gd name="T21" fmla="*/ 0 h 264"/>
                <a:gd name="T22" fmla="*/ 1 w 316"/>
                <a:gd name="T23" fmla="*/ 0 h 264"/>
                <a:gd name="T24" fmla="*/ 1 w 316"/>
                <a:gd name="T25" fmla="*/ 0 h 264"/>
                <a:gd name="T26" fmla="*/ 1 w 316"/>
                <a:gd name="T27" fmla="*/ 0 h 264"/>
                <a:gd name="T28" fmla="*/ 1 w 316"/>
                <a:gd name="T29" fmla="*/ 0 h 264"/>
                <a:gd name="T30" fmla="*/ 1 w 316"/>
                <a:gd name="T31" fmla="*/ 0 h 264"/>
                <a:gd name="T32" fmla="*/ 1 w 316"/>
                <a:gd name="T33" fmla="*/ 0 h 264"/>
                <a:gd name="T34" fmla="*/ 1 w 316"/>
                <a:gd name="T35" fmla="*/ 0 h 264"/>
                <a:gd name="T36" fmla="*/ 1 w 316"/>
                <a:gd name="T37" fmla="*/ 0 h 264"/>
                <a:gd name="T38" fmla="*/ 1 w 316"/>
                <a:gd name="T39" fmla="*/ 0 h 264"/>
                <a:gd name="T40" fmla="*/ 1 w 316"/>
                <a:gd name="T41" fmla="*/ 0 h 264"/>
                <a:gd name="T42" fmla="*/ 1 w 316"/>
                <a:gd name="T43" fmla="*/ 0 h 264"/>
                <a:gd name="T44" fmla="*/ 1 w 316"/>
                <a:gd name="T45" fmla="*/ 0 h 264"/>
                <a:gd name="T46" fmla="*/ 1 w 316"/>
                <a:gd name="T47" fmla="*/ 0 h 264"/>
                <a:gd name="T48" fmla="*/ 1 w 316"/>
                <a:gd name="T49" fmla="*/ 0 h 264"/>
                <a:gd name="T50" fmla="*/ 1 w 316"/>
                <a:gd name="T51" fmla="*/ 0 h 264"/>
                <a:gd name="T52" fmla="*/ 1 w 316"/>
                <a:gd name="T53" fmla="*/ 0 h 264"/>
                <a:gd name="T54" fmla="*/ 1 w 316"/>
                <a:gd name="T55" fmla="*/ 0 h 264"/>
                <a:gd name="T56" fmla="*/ 1 w 316"/>
                <a:gd name="T57" fmla="*/ 0 h 264"/>
                <a:gd name="T58" fmla="*/ 1 w 316"/>
                <a:gd name="T59" fmla="*/ 0 h 264"/>
                <a:gd name="T60" fmla="*/ 1 w 316"/>
                <a:gd name="T61" fmla="*/ 0 h 264"/>
                <a:gd name="T62" fmla="*/ 1 w 316"/>
                <a:gd name="T63" fmla="*/ 0 h 264"/>
                <a:gd name="T64" fmla="*/ 1 w 316"/>
                <a:gd name="T65" fmla="*/ 0 h 264"/>
                <a:gd name="T66" fmla="*/ 1 w 316"/>
                <a:gd name="T67" fmla="*/ 0 h 264"/>
                <a:gd name="T68" fmla="*/ 1 w 316"/>
                <a:gd name="T69" fmla="*/ 0 h 264"/>
                <a:gd name="T70" fmla="*/ 1 w 316"/>
                <a:gd name="T71" fmla="*/ 0 h 264"/>
                <a:gd name="T72" fmla="*/ 1 w 316"/>
                <a:gd name="T73" fmla="*/ 0 h 264"/>
                <a:gd name="T74" fmla="*/ 1 w 316"/>
                <a:gd name="T75" fmla="*/ 0 h 264"/>
                <a:gd name="T76" fmla="*/ 1 w 316"/>
                <a:gd name="T77" fmla="*/ 0 h 264"/>
                <a:gd name="T78" fmla="*/ 1 w 316"/>
                <a:gd name="T79" fmla="*/ 0 h 264"/>
                <a:gd name="T80" fmla="*/ 1 w 316"/>
                <a:gd name="T81" fmla="*/ 0 h 264"/>
                <a:gd name="T82" fmla="*/ 1 w 316"/>
                <a:gd name="T83" fmla="*/ 0 h 264"/>
                <a:gd name="T84" fmla="*/ 0 w 316"/>
                <a:gd name="T85" fmla="*/ 0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62"/>
                  </a:moveTo>
                  <a:lnTo>
                    <a:pt x="0" y="51"/>
                  </a:lnTo>
                  <a:lnTo>
                    <a:pt x="35" y="0"/>
                  </a:lnTo>
                  <a:lnTo>
                    <a:pt x="164" y="0"/>
                  </a:lnTo>
                  <a:lnTo>
                    <a:pt x="166" y="4"/>
                  </a:lnTo>
                  <a:lnTo>
                    <a:pt x="168" y="7"/>
                  </a:lnTo>
                  <a:lnTo>
                    <a:pt x="173" y="11"/>
                  </a:lnTo>
                  <a:lnTo>
                    <a:pt x="178" y="16"/>
                  </a:lnTo>
                  <a:lnTo>
                    <a:pt x="200" y="33"/>
                  </a:lnTo>
                  <a:lnTo>
                    <a:pt x="219" y="46"/>
                  </a:lnTo>
                  <a:lnTo>
                    <a:pt x="235" y="55"/>
                  </a:lnTo>
                  <a:lnTo>
                    <a:pt x="247" y="60"/>
                  </a:lnTo>
                  <a:lnTo>
                    <a:pt x="257" y="62"/>
                  </a:lnTo>
                  <a:lnTo>
                    <a:pt x="266" y="62"/>
                  </a:lnTo>
                  <a:lnTo>
                    <a:pt x="271" y="60"/>
                  </a:lnTo>
                  <a:lnTo>
                    <a:pt x="275" y="55"/>
                  </a:lnTo>
                  <a:lnTo>
                    <a:pt x="276" y="49"/>
                  </a:lnTo>
                  <a:lnTo>
                    <a:pt x="276" y="44"/>
                  </a:lnTo>
                  <a:lnTo>
                    <a:pt x="275" y="36"/>
                  </a:lnTo>
                  <a:lnTo>
                    <a:pt x="273" y="31"/>
                  </a:lnTo>
                  <a:lnTo>
                    <a:pt x="269" y="24"/>
                  </a:lnTo>
                  <a:lnTo>
                    <a:pt x="266" y="18"/>
                  </a:lnTo>
                  <a:lnTo>
                    <a:pt x="261" y="15"/>
                  </a:lnTo>
                  <a:lnTo>
                    <a:pt x="256" y="13"/>
                  </a:lnTo>
                  <a:lnTo>
                    <a:pt x="254" y="5"/>
                  </a:lnTo>
                  <a:lnTo>
                    <a:pt x="254" y="0"/>
                  </a:lnTo>
                  <a:lnTo>
                    <a:pt x="299" y="0"/>
                  </a:lnTo>
                  <a:lnTo>
                    <a:pt x="306" y="11"/>
                  </a:lnTo>
                  <a:lnTo>
                    <a:pt x="311" y="24"/>
                  </a:lnTo>
                  <a:lnTo>
                    <a:pt x="314" y="36"/>
                  </a:lnTo>
                  <a:lnTo>
                    <a:pt x="316" y="51"/>
                  </a:lnTo>
                  <a:lnTo>
                    <a:pt x="314" y="69"/>
                  </a:lnTo>
                  <a:lnTo>
                    <a:pt x="311" y="80"/>
                  </a:lnTo>
                  <a:lnTo>
                    <a:pt x="306" y="93"/>
                  </a:lnTo>
                  <a:lnTo>
                    <a:pt x="299" y="104"/>
                  </a:lnTo>
                  <a:lnTo>
                    <a:pt x="288" y="113"/>
                  </a:lnTo>
                  <a:lnTo>
                    <a:pt x="280" y="118"/>
                  </a:lnTo>
                  <a:lnTo>
                    <a:pt x="273" y="122"/>
                  </a:lnTo>
                  <a:lnTo>
                    <a:pt x="264" y="124"/>
                  </a:lnTo>
                  <a:lnTo>
                    <a:pt x="250" y="122"/>
                  </a:lnTo>
                  <a:lnTo>
                    <a:pt x="237" y="116"/>
                  </a:lnTo>
                  <a:lnTo>
                    <a:pt x="221" y="107"/>
                  </a:lnTo>
                  <a:lnTo>
                    <a:pt x="207" y="96"/>
                  </a:lnTo>
                  <a:lnTo>
                    <a:pt x="192" y="86"/>
                  </a:lnTo>
                  <a:lnTo>
                    <a:pt x="187" y="80"/>
                  </a:lnTo>
                  <a:lnTo>
                    <a:pt x="181" y="76"/>
                  </a:lnTo>
                  <a:lnTo>
                    <a:pt x="168" y="66"/>
                  </a:lnTo>
                  <a:lnTo>
                    <a:pt x="156" y="58"/>
                  </a:lnTo>
                  <a:lnTo>
                    <a:pt x="143" y="51"/>
                  </a:lnTo>
                  <a:lnTo>
                    <a:pt x="130" y="47"/>
                  </a:lnTo>
                  <a:lnTo>
                    <a:pt x="118" y="46"/>
                  </a:lnTo>
                  <a:lnTo>
                    <a:pt x="107" y="44"/>
                  </a:lnTo>
                  <a:lnTo>
                    <a:pt x="95" y="46"/>
                  </a:lnTo>
                  <a:lnTo>
                    <a:pt x="85" y="47"/>
                  </a:lnTo>
                  <a:lnTo>
                    <a:pt x="74" y="51"/>
                  </a:lnTo>
                  <a:lnTo>
                    <a:pt x="66" y="58"/>
                  </a:lnTo>
                  <a:lnTo>
                    <a:pt x="57" y="66"/>
                  </a:lnTo>
                  <a:lnTo>
                    <a:pt x="52" y="73"/>
                  </a:lnTo>
                  <a:lnTo>
                    <a:pt x="47" y="84"/>
                  </a:lnTo>
                  <a:lnTo>
                    <a:pt x="43" y="96"/>
                  </a:lnTo>
                  <a:lnTo>
                    <a:pt x="40" y="109"/>
                  </a:lnTo>
                  <a:lnTo>
                    <a:pt x="40" y="124"/>
                  </a:lnTo>
                  <a:lnTo>
                    <a:pt x="42" y="147"/>
                  </a:lnTo>
                  <a:lnTo>
                    <a:pt x="47" y="162"/>
                  </a:lnTo>
                  <a:lnTo>
                    <a:pt x="55" y="173"/>
                  </a:lnTo>
                  <a:lnTo>
                    <a:pt x="64" y="184"/>
                  </a:lnTo>
                  <a:lnTo>
                    <a:pt x="78" y="191"/>
                  </a:lnTo>
                  <a:lnTo>
                    <a:pt x="88" y="197"/>
                  </a:lnTo>
                  <a:lnTo>
                    <a:pt x="99" y="200"/>
                  </a:lnTo>
                  <a:lnTo>
                    <a:pt x="109" y="200"/>
                  </a:lnTo>
                  <a:lnTo>
                    <a:pt x="121" y="200"/>
                  </a:lnTo>
                  <a:lnTo>
                    <a:pt x="131" y="197"/>
                  </a:lnTo>
                  <a:lnTo>
                    <a:pt x="142" y="191"/>
                  </a:lnTo>
                  <a:lnTo>
                    <a:pt x="152" y="184"/>
                  </a:lnTo>
                  <a:lnTo>
                    <a:pt x="161" y="175"/>
                  </a:lnTo>
                  <a:lnTo>
                    <a:pt x="166" y="158"/>
                  </a:lnTo>
                  <a:lnTo>
                    <a:pt x="168" y="142"/>
                  </a:lnTo>
                  <a:lnTo>
                    <a:pt x="164" y="129"/>
                  </a:lnTo>
                  <a:lnTo>
                    <a:pt x="161" y="118"/>
                  </a:lnTo>
                  <a:lnTo>
                    <a:pt x="157" y="109"/>
                  </a:lnTo>
                  <a:lnTo>
                    <a:pt x="159" y="106"/>
                  </a:lnTo>
                  <a:lnTo>
                    <a:pt x="161" y="102"/>
                  </a:lnTo>
                  <a:lnTo>
                    <a:pt x="164" y="100"/>
                  </a:lnTo>
                  <a:lnTo>
                    <a:pt x="168" y="98"/>
                  </a:lnTo>
                  <a:lnTo>
                    <a:pt x="171" y="98"/>
                  </a:lnTo>
                  <a:lnTo>
                    <a:pt x="180" y="100"/>
                  </a:lnTo>
                  <a:lnTo>
                    <a:pt x="185" y="104"/>
                  </a:lnTo>
                  <a:lnTo>
                    <a:pt x="190" y="107"/>
                  </a:lnTo>
                  <a:lnTo>
                    <a:pt x="195" y="113"/>
                  </a:lnTo>
                  <a:lnTo>
                    <a:pt x="204" y="127"/>
                  </a:lnTo>
                  <a:lnTo>
                    <a:pt x="211" y="144"/>
                  </a:lnTo>
                  <a:lnTo>
                    <a:pt x="216" y="160"/>
                  </a:lnTo>
                  <a:lnTo>
                    <a:pt x="223" y="178"/>
                  </a:lnTo>
                  <a:lnTo>
                    <a:pt x="231" y="178"/>
                  </a:lnTo>
                  <a:lnTo>
                    <a:pt x="240" y="180"/>
                  </a:lnTo>
                  <a:lnTo>
                    <a:pt x="252" y="182"/>
                  </a:lnTo>
                  <a:lnTo>
                    <a:pt x="273" y="189"/>
                  </a:lnTo>
                  <a:lnTo>
                    <a:pt x="287" y="204"/>
                  </a:lnTo>
                  <a:lnTo>
                    <a:pt x="300" y="220"/>
                  </a:lnTo>
                  <a:lnTo>
                    <a:pt x="306" y="229"/>
                  </a:lnTo>
                  <a:lnTo>
                    <a:pt x="309" y="244"/>
                  </a:lnTo>
                  <a:lnTo>
                    <a:pt x="311" y="249"/>
                  </a:lnTo>
                  <a:lnTo>
                    <a:pt x="313" y="255"/>
                  </a:lnTo>
                  <a:lnTo>
                    <a:pt x="311" y="257"/>
                  </a:lnTo>
                  <a:lnTo>
                    <a:pt x="311" y="258"/>
                  </a:lnTo>
                  <a:lnTo>
                    <a:pt x="309" y="258"/>
                  </a:lnTo>
                  <a:lnTo>
                    <a:pt x="306" y="258"/>
                  </a:lnTo>
                  <a:lnTo>
                    <a:pt x="299" y="255"/>
                  </a:lnTo>
                  <a:lnTo>
                    <a:pt x="294" y="249"/>
                  </a:lnTo>
                  <a:lnTo>
                    <a:pt x="285" y="248"/>
                  </a:lnTo>
                  <a:lnTo>
                    <a:pt x="278" y="248"/>
                  </a:lnTo>
                  <a:lnTo>
                    <a:pt x="266" y="242"/>
                  </a:lnTo>
                  <a:lnTo>
                    <a:pt x="256" y="240"/>
                  </a:lnTo>
                  <a:lnTo>
                    <a:pt x="245" y="240"/>
                  </a:lnTo>
                  <a:lnTo>
                    <a:pt x="235" y="238"/>
                  </a:lnTo>
                  <a:lnTo>
                    <a:pt x="218" y="242"/>
                  </a:lnTo>
                  <a:lnTo>
                    <a:pt x="199" y="244"/>
                  </a:lnTo>
                  <a:lnTo>
                    <a:pt x="181" y="248"/>
                  </a:lnTo>
                  <a:lnTo>
                    <a:pt x="162" y="255"/>
                  </a:lnTo>
                  <a:lnTo>
                    <a:pt x="154" y="258"/>
                  </a:lnTo>
                  <a:lnTo>
                    <a:pt x="145" y="262"/>
                  </a:lnTo>
                  <a:lnTo>
                    <a:pt x="135" y="264"/>
                  </a:lnTo>
                  <a:lnTo>
                    <a:pt x="125" y="264"/>
                  </a:lnTo>
                  <a:lnTo>
                    <a:pt x="106" y="264"/>
                  </a:lnTo>
                  <a:lnTo>
                    <a:pt x="85" y="260"/>
                  </a:lnTo>
                  <a:lnTo>
                    <a:pt x="49" y="249"/>
                  </a:lnTo>
                  <a:lnTo>
                    <a:pt x="24" y="242"/>
                  </a:lnTo>
                  <a:lnTo>
                    <a:pt x="11" y="249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5" name="Freeform 47"/>
            <p:cNvSpPr>
              <a:spLocks/>
            </p:cNvSpPr>
            <p:nvPr/>
          </p:nvSpPr>
          <p:spPr bwMode="auto">
            <a:xfrm rot="-5400000">
              <a:off x="419" y="3769"/>
              <a:ext cx="182" cy="132"/>
            </a:xfrm>
            <a:custGeom>
              <a:avLst/>
              <a:gdLst>
                <a:gd name="T0" fmla="*/ 1 w 316"/>
                <a:gd name="T1" fmla="*/ 1 h 264"/>
                <a:gd name="T2" fmla="*/ 1 w 316"/>
                <a:gd name="T3" fmla="*/ 1 h 264"/>
                <a:gd name="T4" fmla="*/ 1 w 316"/>
                <a:gd name="T5" fmla="*/ 1 h 264"/>
                <a:gd name="T6" fmla="*/ 1 w 316"/>
                <a:gd name="T7" fmla="*/ 1 h 264"/>
                <a:gd name="T8" fmla="*/ 1 w 316"/>
                <a:gd name="T9" fmla="*/ 1 h 264"/>
                <a:gd name="T10" fmla="*/ 1 w 316"/>
                <a:gd name="T11" fmla="*/ 1 h 264"/>
                <a:gd name="T12" fmla="*/ 1 w 316"/>
                <a:gd name="T13" fmla="*/ 1 h 264"/>
                <a:gd name="T14" fmla="*/ 1 w 316"/>
                <a:gd name="T15" fmla="*/ 1 h 264"/>
                <a:gd name="T16" fmla="*/ 1 w 316"/>
                <a:gd name="T17" fmla="*/ 1 h 264"/>
                <a:gd name="T18" fmla="*/ 1 w 316"/>
                <a:gd name="T19" fmla="*/ 1 h 264"/>
                <a:gd name="T20" fmla="*/ 1 w 316"/>
                <a:gd name="T21" fmla="*/ 1 h 264"/>
                <a:gd name="T22" fmla="*/ 1 w 316"/>
                <a:gd name="T23" fmla="*/ 1 h 264"/>
                <a:gd name="T24" fmla="*/ 1 w 316"/>
                <a:gd name="T25" fmla="*/ 1 h 264"/>
                <a:gd name="T26" fmla="*/ 1 w 316"/>
                <a:gd name="T27" fmla="*/ 1 h 264"/>
                <a:gd name="T28" fmla="*/ 1 w 316"/>
                <a:gd name="T29" fmla="*/ 1 h 264"/>
                <a:gd name="T30" fmla="*/ 1 w 316"/>
                <a:gd name="T31" fmla="*/ 1 h 264"/>
                <a:gd name="T32" fmla="*/ 1 w 316"/>
                <a:gd name="T33" fmla="*/ 1 h 264"/>
                <a:gd name="T34" fmla="*/ 1 w 316"/>
                <a:gd name="T35" fmla="*/ 1 h 264"/>
                <a:gd name="T36" fmla="*/ 1 w 316"/>
                <a:gd name="T37" fmla="*/ 1 h 264"/>
                <a:gd name="T38" fmla="*/ 1 w 316"/>
                <a:gd name="T39" fmla="*/ 1 h 264"/>
                <a:gd name="T40" fmla="*/ 1 w 316"/>
                <a:gd name="T41" fmla="*/ 1 h 264"/>
                <a:gd name="T42" fmla="*/ 1 w 316"/>
                <a:gd name="T43" fmla="*/ 1 h 264"/>
                <a:gd name="T44" fmla="*/ 1 w 316"/>
                <a:gd name="T45" fmla="*/ 1 h 264"/>
                <a:gd name="T46" fmla="*/ 1 w 316"/>
                <a:gd name="T47" fmla="*/ 1 h 264"/>
                <a:gd name="T48" fmla="*/ 1 w 316"/>
                <a:gd name="T49" fmla="*/ 1 h 264"/>
                <a:gd name="T50" fmla="*/ 1 w 316"/>
                <a:gd name="T51" fmla="*/ 1 h 264"/>
                <a:gd name="T52" fmla="*/ 1 w 316"/>
                <a:gd name="T53" fmla="*/ 1 h 264"/>
                <a:gd name="T54" fmla="*/ 1 w 316"/>
                <a:gd name="T55" fmla="*/ 1 h 264"/>
                <a:gd name="T56" fmla="*/ 1 w 316"/>
                <a:gd name="T57" fmla="*/ 1 h 264"/>
                <a:gd name="T58" fmla="*/ 1 w 316"/>
                <a:gd name="T59" fmla="*/ 1 h 264"/>
                <a:gd name="T60" fmla="*/ 1 w 316"/>
                <a:gd name="T61" fmla="*/ 1 h 264"/>
                <a:gd name="T62" fmla="*/ 1 w 316"/>
                <a:gd name="T63" fmla="*/ 1 h 264"/>
                <a:gd name="T64" fmla="*/ 1 w 316"/>
                <a:gd name="T65" fmla="*/ 1 h 264"/>
                <a:gd name="T66" fmla="*/ 1 w 316"/>
                <a:gd name="T67" fmla="*/ 1 h 264"/>
                <a:gd name="T68" fmla="*/ 1 w 316"/>
                <a:gd name="T69" fmla="*/ 1 h 264"/>
                <a:gd name="T70" fmla="*/ 1 w 316"/>
                <a:gd name="T71" fmla="*/ 1 h 264"/>
                <a:gd name="T72" fmla="*/ 1 w 316"/>
                <a:gd name="T73" fmla="*/ 1 h 264"/>
                <a:gd name="T74" fmla="*/ 1 w 316"/>
                <a:gd name="T75" fmla="*/ 1 h 264"/>
                <a:gd name="T76" fmla="*/ 1 w 316"/>
                <a:gd name="T77" fmla="*/ 1 h 264"/>
                <a:gd name="T78" fmla="*/ 1 w 316"/>
                <a:gd name="T79" fmla="*/ 1 h 264"/>
                <a:gd name="T80" fmla="*/ 1 w 316"/>
                <a:gd name="T81" fmla="*/ 1 h 264"/>
                <a:gd name="T82" fmla="*/ 1 w 316"/>
                <a:gd name="T83" fmla="*/ 0 h 264"/>
                <a:gd name="T84" fmla="*/ 1 w 316"/>
                <a:gd name="T85" fmla="*/ 1 h 2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6"/>
                <a:gd name="T130" fmla="*/ 0 h 264"/>
                <a:gd name="T131" fmla="*/ 316 w 316"/>
                <a:gd name="T132" fmla="*/ 264 h 2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6" h="264">
                  <a:moveTo>
                    <a:pt x="0" y="2"/>
                  </a:moveTo>
                  <a:lnTo>
                    <a:pt x="0" y="213"/>
                  </a:lnTo>
                  <a:lnTo>
                    <a:pt x="35" y="264"/>
                  </a:lnTo>
                  <a:lnTo>
                    <a:pt x="164" y="264"/>
                  </a:lnTo>
                  <a:lnTo>
                    <a:pt x="166" y="260"/>
                  </a:lnTo>
                  <a:lnTo>
                    <a:pt x="168" y="257"/>
                  </a:lnTo>
                  <a:lnTo>
                    <a:pt x="173" y="253"/>
                  </a:lnTo>
                  <a:lnTo>
                    <a:pt x="178" y="249"/>
                  </a:lnTo>
                  <a:lnTo>
                    <a:pt x="200" y="231"/>
                  </a:lnTo>
                  <a:lnTo>
                    <a:pt x="219" y="219"/>
                  </a:lnTo>
                  <a:lnTo>
                    <a:pt x="235" y="209"/>
                  </a:lnTo>
                  <a:lnTo>
                    <a:pt x="247" y="204"/>
                  </a:lnTo>
                  <a:lnTo>
                    <a:pt x="257" y="202"/>
                  </a:lnTo>
                  <a:lnTo>
                    <a:pt x="266" y="202"/>
                  </a:lnTo>
                  <a:lnTo>
                    <a:pt x="271" y="204"/>
                  </a:lnTo>
                  <a:lnTo>
                    <a:pt x="275" y="208"/>
                  </a:lnTo>
                  <a:lnTo>
                    <a:pt x="276" y="213"/>
                  </a:lnTo>
                  <a:lnTo>
                    <a:pt x="276" y="220"/>
                  </a:lnTo>
                  <a:lnTo>
                    <a:pt x="275" y="228"/>
                  </a:lnTo>
                  <a:lnTo>
                    <a:pt x="273" y="233"/>
                  </a:lnTo>
                  <a:lnTo>
                    <a:pt x="269" y="240"/>
                  </a:lnTo>
                  <a:lnTo>
                    <a:pt x="266" y="246"/>
                  </a:lnTo>
                  <a:lnTo>
                    <a:pt x="261" y="249"/>
                  </a:lnTo>
                  <a:lnTo>
                    <a:pt x="256" y="253"/>
                  </a:lnTo>
                  <a:lnTo>
                    <a:pt x="254" y="257"/>
                  </a:lnTo>
                  <a:lnTo>
                    <a:pt x="254" y="264"/>
                  </a:lnTo>
                  <a:lnTo>
                    <a:pt x="299" y="264"/>
                  </a:lnTo>
                  <a:lnTo>
                    <a:pt x="306" y="253"/>
                  </a:lnTo>
                  <a:lnTo>
                    <a:pt x="311" y="242"/>
                  </a:lnTo>
                  <a:lnTo>
                    <a:pt x="314" y="228"/>
                  </a:lnTo>
                  <a:lnTo>
                    <a:pt x="316" y="213"/>
                  </a:lnTo>
                  <a:lnTo>
                    <a:pt x="314" y="195"/>
                  </a:lnTo>
                  <a:lnTo>
                    <a:pt x="311" y="184"/>
                  </a:lnTo>
                  <a:lnTo>
                    <a:pt x="306" y="173"/>
                  </a:lnTo>
                  <a:lnTo>
                    <a:pt x="299" y="160"/>
                  </a:lnTo>
                  <a:lnTo>
                    <a:pt x="288" y="151"/>
                  </a:lnTo>
                  <a:lnTo>
                    <a:pt x="280" y="144"/>
                  </a:lnTo>
                  <a:lnTo>
                    <a:pt x="273" y="140"/>
                  </a:lnTo>
                  <a:lnTo>
                    <a:pt x="264" y="140"/>
                  </a:lnTo>
                  <a:lnTo>
                    <a:pt x="250" y="142"/>
                  </a:lnTo>
                  <a:lnTo>
                    <a:pt x="237" y="148"/>
                  </a:lnTo>
                  <a:lnTo>
                    <a:pt x="221" y="157"/>
                  </a:lnTo>
                  <a:lnTo>
                    <a:pt x="207" y="168"/>
                  </a:lnTo>
                  <a:lnTo>
                    <a:pt x="192" y="178"/>
                  </a:lnTo>
                  <a:lnTo>
                    <a:pt x="187" y="184"/>
                  </a:lnTo>
                  <a:lnTo>
                    <a:pt x="181" y="188"/>
                  </a:lnTo>
                  <a:lnTo>
                    <a:pt x="168" y="197"/>
                  </a:lnTo>
                  <a:lnTo>
                    <a:pt x="156" y="206"/>
                  </a:lnTo>
                  <a:lnTo>
                    <a:pt x="143" y="211"/>
                  </a:lnTo>
                  <a:lnTo>
                    <a:pt x="130" y="217"/>
                  </a:lnTo>
                  <a:lnTo>
                    <a:pt x="118" y="219"/>
                  </a:lnTo>
                  <a:lnTo>
                    <a:pt x="107" y="220"/>
                  </a:lnTo>
                  <a:lnTo>
                    <a:pt x="95" y="219"/>
                  </a:lnTo>
                  <a:lnTo>
                    <a:pt x="85" y="217"/>
                  </a:lnTo>
                  <a:lnTo>
                    <a:pt x="74" y="213"/>
                  </a:lnTo>
                  <a:lnTo>
                    <a:pt x="66" y="206"/>
                  </a:lnTo>
                  <a:lnTo>
                    <a:pt x="57" y="198"/>
                  </a:lnTo>
                  <a:lnTo>
                    <a:pt x="52" y="191"/>
                  </a:lnTo>
                  <a:lnTo>
                    <a:pt x="47" y="180"/>
                  </a:lnTo>
                  <a:lnTo>
                    <a:pt x="43" y="168"/>
                  </a:lnTo>
                  <a:lnTo>
                    <a:pt x="40" y="155"/>
                  </a:lnTo>
                  <a:lnTo>
                    <a:pt x="40" y="140"/>
                  </a:lnTo>
                  <a:lnTo>
                    <a:pt x="42" y="117"/>
                  </a:lnTo>
                  <a:lnTo>
                    <a:pt x="47" y="102"/>
                  </a:lnTo>
                  <a:lnTo>
                    <a:pt x="55" y="91"/>
                  </a:lnTo>
                  <a:lnTo>
                    <a:pt x="64" y="82"/>
                  </a:lnTo>
                  <a:lnTo>
                    <a:pt x="78" y="73"/>
                  </a:lnTo>
                  <a:lnTo>
                    <a:pt x="88" y="67"/>
                  </a:lnTo>
                  <a:lnTo>
                    <a:pt x="99" y="66"/>
                  </a:lnTo>
                  <a:lnTo>
                    <a:pt x="109" y="64"/>
                  </a:lnTo>
                  <a:lnTo>
                    <a:pt x="121" y="64"/>
                  </a:lnTo>
                  <a:lnTo>
                    <a:pt x="131" y="67"/>
                  </a:lnTo>
                  <a:lnTo>
                    <a:pt x="142" y="73"/>
                  </a:lnTo>
                  <a:lnTo>
                    <a:pt x="152" y="78"/>
                  </a:lnTo>
                  <a:lnTo>
                    <a:pt x="161" y="89"/>
                  </a:lnTo>
                  <a:lnTo>
                    <a:pt x="166" y="106"/>
                  </a:lnTo>
                  <a:lnTo>
                    <a:pt x="168" y="120"/>
                  </a:lnTo>
                  <a:lnTo>
                    <a:pt x="164" y="135"/>
                  </a:lnTo>
                  <a:lnTo>
                    <a:pt x="161" y="146"/>
                  </a:lnTo>
                  <a:lnTo>
                    <a:pt x="157" y="157"/>
                  </a:lnTo>
                  <a:lnTo>
                    <a:pt x="159" y="158"/>
                  </a:lnTo>
                  <a:lnTo>
                    <a:pt x="161" y="162"/>
                  </a:lnTo>
                  <a:lnTo>
                    <a:pt x="164" y="164"/>
                  </a:lnTo>
                  <a:lnTo>
                    <a:pt x="168" y="164"/>
                  </a:lnTo>
                  <a:lnTo>
                    <a:pt x="171" y="164"/>
                  </a:lnTo>
                  <a:lnTo>
                    <a:pt x="180" y="162"/>
                  </a:lnTo>
                  <a:lnTo>
                    <a:pt x="185" y="160"/>
                  </a:lnTo>
                  <a:lnTo>
                    <a:pt x="190" y="157"/>
                  </a:lnTo>
                  <a:lnTo>
                    <a:pt x="195" y="153"/>
                  </a:lnTo>
                  <a:lnTo>
                    <a:pt x="204" y="137"/>
                  </a:lnTo>
                  <a:lnTo>
                    <a:pt x="211" y="120"/>
                  </a:lnTo>
                  <a:lnTo>
                    <a:pt x="216" y="104"/>
                  </a:lnTo>
                  <a:lnTo>
                    <a:pt x="223" y="87"/>
                  </a:lnTo>
                  <a:lnTo>
                    <a:pt x="231" y="86"/>
                  </a:lnTo>
                  <a:lnTo>
                    <a:pt x="240" y="84"/>
                  </a:lnTo>
                  <a:lnTo>
                    <a:pt x="252" y="80"/>
                  </a:lnTo>
                  <a:lnTo>
                    <a:pt x="273" y="73"/>
                  </a:lnTo>
                  <a:lnTo>
                    <a:pt x="280" y="69"/>
                  </a:lnTo>
                  <a:lnTo>
                    <a:pt x="287" y="60"/>
                  </a:lnTo>
                  <a:lnTo>
                    <a:pt x="294" y="51"/>
                  </a:lnTo>
                  <a:lnTo>
                    <a:pt x="300" y="44"/>
                  </a:lnTo>
                  <a:lnTo>
                    <a:pt x="306" y="35"/>
                  </a:lnTo>
                  <a:lnTo>
                    <a:pt x="309" y="20"/>
                  </a:lnTo>
                  <a:lnTo>
                    <a:pt x="311" y="15"/>
                  </a:lnTo>
                  <a:lnTo>
                    <a:pt x="313" y="9"/>
                  </a:lnTo>
                  <a:lnTo>
                    <a:pt x="311" y="7"/>
                  </a:lnTo>
                  <a:lnTo>
                    <a:pt x="311" y="6"/>
                  </a:lnTo>
                  <a:lnTo>
                    <a:pt x="309" y="6"/>
                  </a:lnTo>
                  <a:lnTo>
                    <a:pt x="306" y="6"/>
                  </a:lnTo>
                  <a:lnTo>
                    <a:pt x="299" y="9"/>
                  </a:lnTo>
                  <a:lnTo>
                    <a:pt x="294" y="13"/>
                  </a:lnTo>
                  <a:lnTo>
                    <a:pt x="285" y="16"/>
                  </a:lnTo>
                  <a:lnTo>
                    <a:pt x="278" y="16"/>
                  </a:lnTo>
                  <a:lnTo>
                    <a:pt x="266" y="22"/>
                  </a:lnTo>
                  <a:lnTo>
                    <a:pt x="256" y="24"/>
                  </a:lnTo>
                  <a:lnTo>
                    <a:pt x="245" y="24"/>
                  </a:lnTo>
                  <a:lnTo>
                    <a:pt x="235" y="24"/>
                  </a:lnTo>
                  <a:lnTo>
                    <a:pt x="218" y="22"/>
                  </a:lnTo>
                  <a:lnTo>
                    <a:pt x="199" y="20"/>
                  </a:lnTo>
                  <a:lnTo>
                    <a:pt x="181" y="16"/>
                  </a:lnTo>
                  <a:lnTo>
                    <a:pt x="162" y="9"/>
                  </a:lnTo>
                  <a:lnTo>
                    <a:pt x="154" y="4"/>
                  </a:lnTo>
                  <a:lnTo>
                    <a:pt x="145" y="2"/>
                  </a:lnTo>
                  <a:lnTo>
                    <a:pt x="135" y="0"/>
                  </a:lnTo>
                  <a:lnTo>
                    <a:pt x="125" y="0"/>
                  </a:lnTo>
                  <a:lnTo>
                    <a:pt x="106" y="0"/>
                  </a:lnTo>
                  <a:lnTo>
                    <a:pt x="85" y="4"/>
                  </a:lnTo>
                  <a:lnTo>
                    <a:pt x="49" y="15"/>
                  </a:lnTo>
                  <a:lnTo>
                    <a:pt x="24" y="22"/>
                  </a:lnTo>
                  <a:lnTo>
                    <a:pt x="11" y="1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6" name="Freeform 48"/>
            <p:cNvSpPr>
              <a:spLocks/>
            </p:cNvSpPr>
            <p:nvPr/>
          </p:nvSpPr>
          <p:spPr bwMode="auto">
            <a:xfrm rot="-5400000">
              <a:off x="340" y="4370"/>
              <a:ext cx="339" cy="132"/>
            </a:xfrm>
            <a:custGeom>
              <a:avLst/>
              <a:gdLst>
                <a:gd name="T0" fmla="*/ 0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1 w 588"/>
                <a:gd name="T109" fmla="*/ 1 h 26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264"/>
                <a:gd name="T167" fmla="*/ 588 w 588"/>
                <a:gd name="T168" fmla="*/ 264 h 26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264">
                  <a:moveTo>
                    <a:pt x="160" y="264"/>
                  </a:moveTo>
                  <a:lnTo>
                    <a:pt x="39" y="264"/>
                  </a:lnTo>
                  <a:lnTo>
                    <a:pt x="0" y="211"/>
                  </a:lnTo>
                  <a:lnTo>
                    <a:pt x="0" y="0"/>
                  </a:lnTo>
                  <a:lnTo>
                    <a:pt x="8" y="7"/>
                  </a:lnTo>
                  <a:lnTo>
                    <a:pt x="15" y="15"/>
                  </a:lnTo>
                  <a:lnTo>
                    <a:pt x="19" y="18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31" y="22"/>
                  </a:lnTo>
                  <a:lnTo>
                    <a:pt x="43" y="16"/>
                  </a:lnTo>
                  <a:lnTo>
                    <a:pt x="62" y="9"/>
                  </a:lnTo>
                  <a:lnTo>
                    <a:pt x="81" y="6"/>
                  </a:lnTo>
                  <a:lnTo>
                    <a:pt x="107" y="2"/>
                  </a:lnTo>
                  <a:lnTo>
                    <a:pt x="132" y="0"/>
                  </a:lnTo>
                  <a:lnTo>
                    <a:pt x="150" y="2"/>
                  </a:lnTo>
                  <a:lnTo>
                    <a:pt x="174" y="9"/>
                  </a:lnTo>
                  <a:lnTo>
                    <a:pt x="193" y="16"/>
                  </a:lnTo>
                  <a:lnTo>
                    <a:pt x="200" y="20"/>
                  </a:lnTo>
                  <a:lnTo>
                    <a:pt x="210" y="20"/>
                  </a:lnTo>
                  <a:lnTo>
                    <a:pt x="222" y="22"/>
                  </a:lnTo>
                  <a:lnTo>
                    <a:pt x="236" y="20"/>
                  </a:lnTo>
                  <a:lnTo>
                    <a:pt x="257" y="18"/>
                  </a:lnTo>
                  <a:lnTo>
                    <a:pt x="281" y="15"/>
                  </a:lnTo>
                  <a:lnTo>
                    <a:pt x="295" y="7"/>
                  </a:lnTo>
                  <a:lnTo>
                    <a:pt x="307" y="4"/>
                  </a:lnTo>
                  <a:lnTo>
                    <a:pt x="310" y="7"/>
                  </a:lnTo>
                  <a:lnTo>
                    <a:pt x="314" y="11"/>
                  </a:lnTo>
                  <a:lnTo>
                    <a:pt x="315" y="13"/>
                  </a:lnTo>
                  <a:lnTo>
                    <a:pt x="315" y="16"/>
                  </a:lnTo>
                  <a:lnTo>
                    <a:pt x="308" y="33"/>
                  </a:lnTo>
                  <a:lnTo>
                    <a:pt x="303" y="42"/>
                  </a:lnTo>
                  <a:lnTo>
                    <a:pt x="298" y="49"/>
                  </a:lnTo>
                  <a:lnTo>
                    <a:pt x="291" y="60"/>
                  </a:lnTo>
                  <a:lnTo>
                    <a:pt x="286" y="67"/>
                  </a:lnTo>
                  <a:lnTo>
                    <a:pt x="279" y="73"/>
                  </a:lnTo>
                  <a:lnTo>
                    <a:pt x="272" y="77"/>
                  </a:lnTo>
                  <a:lnTo>
                    <a:pt x="264" y="80"/>
                  </a:lnTo>
                  <a:lnTo>
                    <a:pt x="255" y="84"/>
                  </a:lnTo>
                  <a:lnTo>
                    <a:pt x="246" y="86"/>
                  </a:lnTo>
                  <a:lnTo>
                    <a:pt x="236" y="87"/>
                  </a:lnTo>
                  <a:lnTo>
                    <a:pt x="226" y="87"/>
                  </a:lnTo>
                  <a:lnTo>
                    <a:pt x="222" y="91"/>
                  </a:lnTo>
                  <a:lnTo>
                    <a:pt x="220" y="91"/>
                  </a:lnTo>
                  <a:lnTo>
                    <a:pt x="219" y="102"/>
                  </a:lnTo>
                  <a:lnTo>
                    <a:pt x="215" y="120"/>
                  </a:lnTo>
                  <a:lnTo>
                    <a:pt x="210" y="129"/>
                  </a:lnTo>
                  <a:lnTo>
                    <a:pt x="205" y="140"/>
                  </a:lnTo>
                  <a:lnTo>
                    <a:pt x="196" y="149"/>
                  </a:lnTo>
                  <a:lnTo>
                    <a:pt x="186" y="157"/>
                  </a:lnTo>
                  <a:lnTo>
                    <a:pt x="177" y="162"/>
                  </a:lnTo>
                  <a:lnTo>
                    <a:pt x="172" y="166"/>
                  </a:lnTo>
                  <a:lnTo>
                    <a:pt x="167" y="166"/>
                  </a:lnTo>
                  <a:lnTo>
                    <a:pt x="162" y="168"/>
                  </a:lnTo>
                  <a:lnTo>
                    <a:pt x="158" y="166"/>
                  </a:lnTo>
                  <a:lnTo>
                    <a:pt x="157" y="164"/>
                  </a:lnTo>
                  <a:lnTo>
                    <a:pt x="155" y="160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7" y="144"/>
                  </a:lnTo>
                  <a:lnTo>
                    <a:pt x="164" y="133"/>
                  </a:lnTo>
                  <a:lnTo>
                    <a:pt x="167" y="124"/>
                  </a:lnTo>
                  <a:lnTo>
                    <a:pt x="167" y="115"/>
                  </a:lnTo>
                  <a:lnTo>
                    <a:pt x="167" y="107"/>
                  </a:lnTo>
                  <a:lnTo>
                    <a:pt x="167" y="100"/>
                  </a:lnTo>
                  <a:lnTo>
                    <a:pt x="165" y="93"/>
                  </a:lnTo>
                  <a:lnTo>
                    <a:pt x="162" y="87"/>
                  </a:lnTo>
                  <a:lnTo>
                    <a:pt x="158" y="84"/>
                  </a:lnTo>
                  <a:lnTo>
                    <a:pt x="155" y="78"/>
                  </a:lnTo>
                  <a:lnTo>
                    <a:pt x="150" y="75"/>
                  </a:lnTo>
                  <a:lnTo>
                    <a:pt x="139" y="71"/>
                  </a:lnTo>
                  <a:lnTo>
                    <a:pt x="127" y="67"/>
                  </a:lnTo>
                  <a:lnTo>
                    <a:pt x="117" y="66"/>
                  </a:lnTo>
                  <a:lnTo>
                    <a:pt x="107" y="66"/>
                  </a:lnTo>
                  <a:lnTo>
                    <a:pt x="93" y="67"/>
                  </a:lnTo>
                  <a:lnTo>
                    <a:pt x="84" y="67"/>
                  </a:lnTo>
                  <a:lnTo>
                    <a:pt x="77" y="69"/>
                  </a:lnTo>
                  <a:lnTo>
                    <a:pt x="67" y="75"/>
                  </a:lnTo>
                  <a:lnTo>
                    <a:pt x="60" y="82"/>
                  </a:lnTo>
                  <a:lnTo>
                    <a:pt x="51" y="93"/>
                  </a:lnTo>
                  <a:lnTo>
                    <a:pt x="44" y="106"/>
                  </a:lnTo>
                  <a:lnTo>
                    <a:pt x="41" y="117"/>
                  </a:lnTo>
                  <a:lnTo>
                    <a:pt x="38" y="129"/>
                  </a:lnTo>
                  <a:lnTo>
                    <a:pt x="38" y="142"/>
                  </a:lnTo>
                  <a:lnTo>
                    <a:pt x="38" y="151"/>
                  </a:lnTo>
                  <a:lnTo>
                    <a:pt x="39" y="162"/>
                  </a:lnTo>
                  <a:lnTo>
                    <a:pt x="44" y="178"/>
                  </a:lnTo>
                  <a:lnTo>
                    <a:pt x="51" y="191"/>
                  </a:lnTo>
                  <a:lnTo>
                    <a:pt x="60" y="202"/>
                  </a:lnTo>
                  <a:lnTo>
                    <a:pt x="69" y="209"/>
                  </a:lnTo>
                  <a:lnTo>
                    <a:pt x="74" y="213"/>
                  </a:lnTo>
                  <a:lnTo>
                    <a:pt x="79" y="217"/>
                  </a:lnTo>
                  <a:lnTo>
                    <a:pt x="84" y="219"/>
                  </a:lnTo>
                  <a:lnTo>
                    <a:pt x="91" y="220"/>
                  </a:lnTo>
                  <a:lnTo>
                    <a:pt x="108" y="222"/>
                  </a:lnTo>
                  <a:lnTo>
                    <a:pt x="124" y="220"/>
                  </a:lnTo>
                  <a:lnTo>
                    <a:pt x="141" y="215"/>
                  </a:lnTo>
                  <a:lnTo>
                    <a:pt x="148" y="211"/>
                  </a:lnTo>
                  <a:lnTo>
                    <a:pt x="153" y="208"/>
                  </a:lnTo>
                  <a:lnTo>
                    <a:pt x="164" y="200"/>
                  </a:lnTo>
                  <a:lnTo>
                    <a:pt x="200" y="177"/>
                  </a:lnTo>
                  <a:lnTo>
                    <a:pt x="239" y="148"/>
                  </a:lnTo>
                  <a:lnTo>
                    <a:pt x="281" y="117"/>
                  </a:lnTo>
                  <a:lnTo>
                    <a:pt x="322" y="87"/>
                  </a:lnTo>
                  <a:lnTo>
                    <a:pt x="364" y="58"/>
                  </a:lnTo>
                  <a:lnTo>
                    <a:pt x="402" y="35"/>
                  </a:lnTo>
                  <a:lnTo>
                    <a:pt x="421" y="26"/>
                  </a:lnTo>
                  <a:lnTo>
                    <a:pt x="438" y="16"/>
                  </a:lnTo>
                  <a:lnTo>
                    <a:pt x="455" y="11"/>
                  </a:lnTo>
                  <a:lnTo>
                    <a:pt x="469" y="6"/>
                  </a:lnTo>
                  <a:lnTo>
                    <a:pt x="488" y="6"/>
                  </a:lnTo>
                  <a:lnTo>
                    <a:pt x="507" y="9"/>
                  </a:lnTo>
                  <a:lnTo>
                    <a:pt x="519" y="11"/>
                  </a:lnTo>
                  <a:lnTo>
                    <a:pt x="529" y="16"/>
                  </a:lnTo>
                  <a:lnTo>
                    <a:pt x="540" y="24"/>
                  </a:lnTo>
                  <a:lnTo>
                    <a:pt x="548" y="33"/>
                  </a:lnTo>
                  <a:lnTo>
                    <a:pt x="557" y="42"/>
                  </a:lnTo>
                  <a:lnTo>
                    <a:pt x="566" y="53"/>
                  </a:lnTo>
                  <a:lnTo>
                    <a:pt x="572" y="64"/>
                  </a:lnTo>
                  <a:lnTo>
                    <a:pt x="579" y="77"/>
                  </a:lnTo>
                  <a:lnTo>
                    <a:pt x="581" y="84"/>
                  </a:lnTo>
                  <a:lnTo>
                    <a:pt x="588" y="89"/>
                  </a:lnTo>
                  <a:lnTo>
                    <a:pt x="588" y="189"/>
                  </a:lnTo>
                  <a:lnTo>
                    <a:pt x="531" y="264"/>
                  </a:lnTo>
                  <a:lnTo>
                    <a:pt x="198" y="264"/>
                  </a:lnTo>
                  <a:lnTo>
                    <a:pt x="200" y="259"/>
                  </a:lnTo>
                  <a:lnTo>
                    <a:pt x="203" y="255"/>
                  </a:lnTo>
                  <a:lnTo>
                    <a:pt x="207" y="251"/>
                  </a:lnTo>
                  <a:lnTo>
                    <a:pt x="210" y="249"/>
                  </a:lnTo>
                  <a:lnTo>
                    <a:pt x="215" y="246"/>
                  </a:lnTo>
                  <a:lnTo>
                    <a:pt x="219" y="244"/>
                  </a:lnTo>
                  <a:lnTo>
                    <a:pt x="231" y="239"/>
                  </a:lnTo>
                  <a:lnTo>
                    <a:pt x="243" y="237"/>
                  </a:lnTo>
                  <a:lnTo>
                    <a:pt x="255" y="239"/>
                  </a:lnTo>
                  <a:lnTo>
                    <a:pt x="265" y="242"/>
                  </a:lnTo>
                  <a:lnTo>
                    <a:pt x="269" y="240"/>
                  </a:lnTo>
                  <a:lnTo>
                    <a:pt x="271" y="239"/>
                  </a:lnTo>
                  <a:lnTo>
                    <a:pt x="274" y="228"/>
                  </a:lnTo>
                  <a:lnTo>
                    <a:pt x="281" y="217"/>
                  </a:lnTo>
                  <a:lnTo>
                    <a:pt x="284" y="211"/>
                  </a:lnTo>
                  <a:lnTo>
                    <a:pt x="288" y="206"/>
                  </a:lnTo>
                  <a:lnTo>
                    <a:pt x="293" y="202"/>
                  </a:lnTo>
                  <a:lnTo>
                    <a:pt x="300" y="198"/>
                  </a:lnTo>
                  <a:lnTo>
                    <a:pt x="303" y="193"/>
                  </a:lnTo>
                  <a:lnTo>
                    <a:pt x="310" y="191"/>
                  </a:lnTo>
                  <a:lnTo>
                    <a:pt x="315" y="189"/>
                  </a:lnTo>
                  <a:lnTo>
                    <a:pt x="322" y="189"/>
                  </a:lnTo>
                  <a:lnTo>
                    <a:pt x="324" y="191"/>
                  </a:lnTo>
                  <a:lnTo>
                    <a:pt x="327" y="193"/>
                  </a:lnTo>
                  <a:lnTo>
                    <a:pt x="327" y="208"/>
                  </a:lnTo>
                  <a:lnTo>
                    <a:pt x="322" y="219"/>
                  </a:lnTo>
                  <a:lnTo>
                    <a:pt x="319" y="229"/>
                  </a:lnTo>
                  <a:lnTo>
                    <a:pt x="319" y="233"/>
                  </a:lnTo>
                  <a:lnTo>
                    <a:pt x="321" y="237"/>
                  </a:lnTo>
                  <a:lnTo>
                    <a:pt x="326" y="242"/>
                  </a:lnTo>
                  <a:lnTo>
                    <a:pt x="331" y="246"/>
                  </a:lnTo>
                  <a:lnTo>
                    <a:pt x="338" y="248"/>
                  </a:lnTo>
                  <a:lnTo>
                    <a:pt x="343" y="248"/>
                  </a:lnTo>
                  <a:lnTo>
                    <a:pt x="350" y="246"/>
                  </a:lnTo>
                  <a:lnTo>
                    <a:pt x="355" y="244"/>
                  </a:lnTo>
                  <a:lnTo>
                    <a:pt x="362" y="240"/>
                  </a:lnTo>
                  <a:lnTo>
                    <a:pt x="365" y="235"/>
                  </a:lnTo>
                  <a:lnTo>
                    <a:pt x="362" y="224"/>
                  </a:lnTo>
                  <a:lnTo>
                    <a:pt x="360" y="215"/>
                  </a:lnTo>
                  <a:lnTo>
                    <a:pt x="358" y="208"/>
                  </a:lnTo>
                  <a:lnTo>
                    <a:pt x="358" y="198"/>
                  </a:lnTo>
                  <a:lnTo>
                    <a:pt x="362" y="184"/>
                  </a:lnTo>
                  <a:lnTo>
                    <a:pt x="365" y="164"/>
                  </a:lnTo>
                  <a:lnTo>
                    <a:pt x="374" y="153"/>
                  </a:lnTo>
                  <a:lnTo>
                    <a:pt x="383" y="142"/>
                  </a:lnTo>
                  <a:lnTo>
                    <a:pt x="388" y="137"/>
                  </a:lnTo>
                  <a:lnTo>
                    <a:pt x="393" y="133"/>
                  </a:lnTo>
                  <a:lnTo>
                    <a:pt x="400" y="131"/>
                  </a:lnTo>
                  <a:lnTo>
                    <a:pt x="407" y="129"/>
                  </a:lnTo>
                  <a:lnTo>
                    <a:pt x="410" y="126"/>
                  </a:lnTo>
                  <a:lnTo>
                    <a:pt x="415" y="124"/>
                  </a:lnTo>
                  <a:lnTo>
                    <a:pt x="419" y="128"/>
                  </a:lnTo>
                  <a:lnTo>
                    <a:pt x="421" y="133"/>
                  </a:lnTo>
                  <a:lnTo>
                    <a:pt x="421" y="138"/>
                  </a:lnTo>
                  <a:lnTo>
                    <a:pt x="419" y="148"/>
                  </a:lnTo>
                  <a:lnTo>
                    <a:pt x="415" y="157"/>
                  </a:lnTo>
                  <a:lnTo>
                    <a:pt x="412" y="168"/>
                  </a:lnTo>
                  <a:lnTo>
                    <a:pt x="412" y="180"/>
                  </a:lnTo>
                  <a:lnTo>
                    <a:pt x="419" y="195"/>
                  </a:lnTo>
                  <a:lnTo>
                    <a:pt x="428" y="206"/>
                  </a:lnTo>
                  <a:lnTo>
                    <a:pt x="433" y="211"/>
                  </a:lnTo>
                  <a:lnTo>
                    <a:pt x="440" y="215"/>
                  </a:lnTo>
                  <a:lnTo>
                    <a:pt x="446" y="219"/>
                  </a:lnTo>
                  <a:lnTo>
                    <a:pt x="455" y="220"/>
                  </a:lnTo>
                  <a:lnTo>
                    <a:pt x="465" y="222"/>
                  </a:lnTo>
                  <a:lnTo>
                    <a:pt x="478" y="222"/>
                  </a:lnTo>
                  <a:lnTo>
                    <a:pt x="488" y="220"/>
                  </a:lnTo>
                  <a:lnTo>
                    <a:pt x="500" y="219"/>
                  </a:lnTo>
                  <a:lnTo>
                    <a:pt x="507" y="215"/>
                  </a:lnTo>
                  <a:lnTo>
                    <a:pt x="517" y="206"/>
                  </a:lnTo>
                  <a:lnTo>
                    <a:pt x="526" y="197"/>
                  </a:lnTo>
                  <a:lnTo>
                    <a:pt x="531" y="184"/>
                  </a:lnTo>
                  <a:lnTo>
                    <a:pt x="536" y="173"/>
                  </a:lnTo>
                  <a:lnTo>
                    <a:pt x="538" y="160"/>
                  </a:lnTo>
                  <a:lnTo>
                    <a:pt x="540" y="146"/>
                  </a:lnTo>
                  <a:lnTo>
                    <a:pt x="538" y="133"/>
                  </a:lnTo>
                  <a:lnTo>
                    <a:pt x="536" y="120"/>
                  </a:lnTo>
                  <a:lnTo>
                    <a:pt x="533" y="109"/>
                  </a:lnTo>
                  <a:lnTo>
                    <a:pt x="528" y="97"/>
                  </a:lnTo>
                  <a:lnTo>
                    <a:pt x="521" y="87"/>
                  </a:lnTo>
                  <a:lnTo>
                    <a:pt x="512" y="78"/>
                  </a:lnTo>
                  <a:lnTo>
                    <a:pt x="503" y="73"/>
                  </a:lnTo>
                  <a:lnTo>
                    <a:pt x="493" y="67"/>
                  </a:lnTo>
                  <a:lnTo>
                    <a:pt x="483" y="66"/>
                  </a:lnTo>
                  <a:lnTo>
                    <a:pt x="469" y="66"/>
                  </a:lnTo>
                  <a:lnTo>
                    <a:pt x="464" y="66"/>
                  </a:lnTo>
                  <a:lnTo>
                    <a:pt x="455" y="66"/>
                  </a:lnTo>
                  <a:lnTo>
                    <a:pt x="443" y="71"/>
                  </a:lnTo>
                  <a:lnTo>
                    <a:pt x="424" y="80"/>
                  </a:lnTo>
                  <a:lnTo>
                    <a:pt x="365" y="120"/>
                  </a:lnTo>
                  <a:lnTo>
                    <a:pt x="300" y="166"/>
                  </a:lnTo>
                  <a:lnTo>
                    <a:pt x="233" y="211"/>
                  </a:lnTo>
                  <a:lnTo>
                    <a:pt x="172" y="253"/>
                  </a:lnTo>
                  <a:lnTo>
                    <a:pt x="160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7" name="Freeform 49"/>
            <p:cNvSpPr>
              <a:spLocks/>
            </p:cNvSpPr>
            <p:nvPr/>
          </p:nvSpPr>
          <p:spPr bwMode="auto">
            <a:xfrm rot="-5400000">
              <a:off x="473" y="4371"/>
              <a:ext cx="339" cy="131"/>
            </a:xfrm>
            <a:custGeom>
              <a:avLst/>
              <a:gdLst>
                <a:gd name="T0" fmla="*/ 0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1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1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160" y="0"/>
                  </a:moveTo>
                  <a:lnTo>
                    <a:pt x="39" y="0"/>
                  </a:lnTo>
                  <a:lnTo>
                    <a:pt x="0" y="53"/>
                  </a:lnTo>
                  <a:lnTo>
                    <a:pt x="0" y="262"/>
                  </a:lnTo>
                  <a:lnTo>
                    <a:pt x="8" y="255"/>
                  </a:lnTo>
                  <a:lnTo>
                    <a:pt x="15" y="248"/>
                  </a:lnTo>
                  <a:lnTo>
                    <a:pt x="19" y="246"/>
                  </a:lnTo>
                  <a:lnTo>
                    <a:pt x="22" y="244"/>
                  </a:lnTo>
                  <a:lnTo>
                    <a:pt x="26" y="242"/>
                  </a:lnTo>
                  <a:lnTo>
                    <a:pt x="31" y="242"/>
                  </a:lnTo>
                  <a:lnTo>
                    <a:pt x="43" y="246"/>
                  </a:lnTo>
                  <a:lnTo>
                    <a:pt x="62" y="253"/>
                  </a:lnTo>
                  <a:lnTo>
                    <a:pt x="81" y="257"/>
                  </a:lnTo>
                  <a:lnTo>
                    <a:pt x="107" y="260"/>
                  </a:lnTo>
                  <a:lnTo>
                    <a:pt x="132" y="262"/>
                  </a:lnTo>
                  <a:lnTo>
                    <a:pt x="150" y="262"/>
                  </a:lnTo>
                  <a:lnTo>
                    <a:pt x="174" y="253"/>
                  </a:lnTo>
                  <a:lnTo>
                    <a:pt x="193" y="246"/>
                  </a:lnTo>
                  <a:lnTo>
                    <a:pt x="210" y="242"/>
                  </a:lnTo>
                  <a:lnTo>
                    <a:pt x="236" y="242"/>
                  </a:lnTo>
                  <a:lnTo>
                    <a:pt x="257" y="244"/>
                  </a:lnTo>
                  <a:lnTo>
                    <a:pt x="281" y="249"/>
                  </a:lnTo>
                  <a:lnTo>
                    <a:pt x="295" y="255"/>
                  </a:lnTo>
                  <a:lnTo>
                    <a:pt x="307" y="258"/>
                  </a:lnTo>
                  <a:lnTo>
                    <a:pt x="310" y="255"/>
                  </a:lnTo>
                  <a:lnTo>
                    <a:pt x="314" y="253"/>
                  </a:lnTo>
                  <a:lnTo>
                    <a:pt x="315" y="249"/>
                  </a:lnTo>
                  <a:lnTo>
                    <a:pt x="315" y="248"/>
                  </a:lnTo>
                  <a:lnTo>
                    <a:pt x="308" y="231"/>
                  </a:lnTo>
                  <a:lnTo>
                    <a:pt x="303" y="220"/>
                  </a:lnTo>
                  <a:lnTo>
                    <a:pt x="298" y="213"/>
                  </a:lnTo>
                  <a:lnTo>
                    <a:pt x="291" y="202"/>
                  </a:lnTo>
                  <a:lnTo>
                    <a:pt x="286" y="195"/>
                  </a:lnTo>
                  <a:lnTo>
                    <a:pt x="279" y="189"/>
                  </a:lnTo>
                  <a:lnTo>
                    <a:pt x="272" y="186"/>
                  </a:lnTo>
                  <a:lnTo>
                    <a:pt x="264" y="182"/>
                  </a:lnTo>
                  <a:lnTo>
                    <a:pt x="255" y="178"/>
                  </a:lnTo>
                  <a:lnTo>
                    <a:pt x="246" y="177"/>
                  </a:lnTo>
                  <a:lnTo>
                    <a:pt x="236" y="175"/>
                  </a:lnTo>
                  <a:lnTo>
                    <a:pt x="226" y="175"/>
                  </a:lnTo>
                  <a:lnTo>
                    <a:pt x="222" y="173"/>
                  </a:lnTo>
                  <a:lnTo>
                    <a:pt x="220" y="173"/>
                  </a:lnTo>
                  <a:lnTo>
                    <a:pt x="219" y="162"/>
                  </a:lnTo>
                  <a:lnTo>
                    <a:pt x="215" y="144"/>
                  </a:lnTo>
                  <a:lnTo>
                    <a:pt x="210" y="133"/>
                  </a:lnTo>
                  <a:lnTo>
                    <a:pt x="205" y="124"/>
                  </a:lnTo>
                  <a:lnTo>
                    <a:pt x="196" y="113"/>
                  </a:lnTo>
                  <a:lnTo>
                    <a:pt x="186" y="106"/>
                  </a:lnTo>
                  <a:lnTo>
                    <a:pt x="177" y="100"/>
                  </a:lnTo>
                  <a:lnTo>
                    <a:pt x="172" y="98"/>
                  </a:lnTo>
                  <a:lnTo>
                    <a:pt x="167" y="96"/>
                  </a:lnTo>
                  <a:lnTo>
                    <a:pt x="162" y="96"/>
                  </a:lnTo>
                  <a:lnTo>
                    <a:pt x="158" y="96"/>
                  </a:lnTo>
                  <a:lnTo>
                    <a:pt x="157" y="100"/>
                  </a:lnTo>
                  <a:lnTo>
                    <a:pt x="155" y="104"/>
                  </a:lnTo>
                  <a:lnTo>
                    <a:pt x="155" y="109"/>
                  </a:lnTo>
                  <a:lnTo>
                    <a:pt x="155" y="113"/>
                  </a:lnTo>
                  <a:lnTo>
                    <a:pt x="157" y="118"/>
                  </a:lnTo>
                  <a:lnTo>
                    <a:pt x="164" y="129"/>
                  </a:lnTo>
                  <a:lnTo>
                    <a:pt x="167" y="138"/>
                  </a:lnTo>
                  <a:lnTo>
                    <a:pt x="167" y="147"/>
                  </a:lnTo>
                  <a:lnTo>
                    <a:pt x="167" y="155"/>
                  </a:lnTo>
                  <a:lnTo>
                    <a:pt x="167" y="164"/>
                  </a:lnTo>
                  <a:lnTo>
                    <a:pt x="165" y="169"/>
                  </a:lnTo>
                  <a:lnTo>
                    <a:pt x="162" y="175"/>
                  </a:lnTo>
                  <a:lnTo>
                    <a:pt x="158" y="180"/>
                  </a:lnTo>
                  <a:lnTo>
                    <a:pt x="155" y="184"/>
                  </a:lnTo>
                  <a:lnTo>
                    <a:pt x="150" y="187"/>
                  </a:lnTo>
                  <a:lnTo>
                    <a:pt x="139" y="193"/>
                  </a:lnTo>
                  <a:lnTo>
                    <a:pt x="127" y="197"/>
                  </a:lnTo>
                  <a:lnTo>
                    <a:pt x="117" y="197"/>
                  </a:lnTo>
                  <a:lnTo>
                    <a:pt x="107" y="198"/>
                  </a:lnTo>
                  <a:lnTo>
                    <a:pt x="93" y="197"/>
                  </a:lnTo>
                  <a:lnTo>
                    <a:pt x="84" y="197"/>
                  </a:lnTo>
                  <a:lnTo>
                    <a:pt x="77" y="193"/>
                  </a:lnTo>
                  <a:lnTo>
                    <a:pt x="67" y="189"/>
                  </a:lnTo>
                  <a:lnTo>
                    <a:pt x="60" y="180"/>
                  </a:lnTo>
                  <a:lnTo>
                    <a:pt x="51" y="171"/>
                  </a:lnTo>
                  <a:lnTo>
                    <a:pt x="44" y="158"/>
                  </a:lnTo>
                  <a:lnTo>
                    <a:pt x="41" y="146"/>
                  </a:lnTo>
                  <a:lnTo>
                    <a:pt x="38" y="133"/>
                  </a:lnTo>
                  <a:lnTo>
                    <a:pt x="38" y="122"/>
                  </a:lnTo>
                  <a:lnTo>
                    <a:pt x="38" y="111"/>
                  </a:lnTo>
                  <a:lnTo>
                    <a:pt x="39" y="102"/>
                  </a:lnTo>
                  <a:lnTo>
                    <a:pt x="44" y="86"/>
                  </a:lnTo>
                  <a:lnTo>
                    <a:pt x="51" y="73"/>
                  </a:lnTo>
                  <a:lnTo>
                    <a:pt x="60" y="62"/>
                  </a:lnTo>
                  <a:lnTo>
                    <a:pt x="69" y="53"/>
                  </a:lnTo>
                  <a:lnTo>
                    <a:pt x="79" y="46"/>
                  </a:lnTo>
                  <a:lnTo>
                    <a:pt x="91" y="42"/>
                  </a:lnTo>
                  <a:lnTo>
                    <a:pt x="108" y="42"/>
                  </a:lnTo>
                  <a:lnTo>
                    <a:pt x="124" y="44"/>
                  </a:lnTo>
                  <a:lnTo>
                    <a:pt x="141" y="49"/>
                  </a:lnTo>
                  <a:lnTo>
                    <a:pt x="148" y="51"/>
                  </a:lnTo>
                  <a:lnTo>
                    <a:pt x="153" y="55"/>
                  </a:lnTo>
                  <a:lnTo>
                    <a:pt x="164" y="62"/>
                  </a:lnTo>
                  <a:lnTo>
                    <a:pt x="200" y="87"/>
                  </a:lnTo>
                  <a:lnTo>
                    <a:pt x="239" y="116"/>
                  </a:lnTo>
                  <a:lnTo>
                    <a:pt x="281" y="146"/>
                  </a:lnTo>
                  <a:lnTo>
                    <a:pt x="322" y="177"/>
                  </a:lnTo>
                  <a:lnTo>
                    <a:pt x="364" y="204"/>
                  </a:lnTo>
                  <a:lnTo>
                    <a:pt x="402" y="228"/>
                  </a:lnTo>
                  <a:lnTo>
                    <a:pt x="421" y="237"/>
                  </a:lnTo>
                  <a:lnTo>
                    <a:pt x="438" y="246"/>
                  </a:lnTo>
                  <a:lnTo>
                    <a:pt x="455" y="251"/>
                  </a:lnTo>
                  <a:lnTo>
                    <a:pt x="469" y="257"/>
                  </a:lnTo>
                  <a:lnTo>
                    <a:pt x="488" y="257"/>
                  </a:lnTo>
                  <a:lnTo>
                    <a:pt x="507" y="255"/>
                  </a:lnTo>
                  <a:lnTo>
                    <a:pt x="519" y="251"/>
                  </a:lnTo>
                  <a:lnTo>
                    <a:pt x="529" y="246"/>
                  </a:lnTo>
                  <a:lnTo>
                    <a:pt x="540" y="238"/>
                  </a:lnTo>
                  <a:lnTo>
                    <a:pt x="548" y="231"/>
                  </a:lnTo>
                  <a:lnTo>
                    <a:pt x="557" y="220"/>
                  </a:lnTo>
                  <a:lnTo>
                    <a:pt x="566" y="209"/>
                  </a:lnTo>
                  <a:lnTo>
                    <a:pt x="572" y="198"/>
                  </a:lnTo>
                  <a:lnTo>
                    <a:pt x="579" y="187"/>
                  </a:lnTo>
                  <a:lnTo>
                    <a:pt x="581" y="180"/>
                  </a:lnTo>
                  <a:lnTo>
                    <a:pt x="588" y="175"/>
                  </a:lnTo>
                  <a:lnTo>
                    <a:pt x="588" y="73"/>
                  </a:lnTo>
                  <a:lnTo>
                    <a:pt x="531" y="0"/>
                  </a:lnTo>
                  <a:lnTo>
                    <a:pt x="198" y="0"/>
                  </a:lnTo>
                  <a:lnTo>
                    <a:pt x="200" y="4"/>
                  </a:lnTo>
                  <a:lnTo>
                    <a:pt x="203" y="9"/>
                  </a:lnTo>
                  <a:lnTo>
                    <a:pt x="207" y="13"/>
                  </a:lnTo>
                  <a:lnTo>
                    <a:pt x="210" y="15"/>
                  </a:lnTo>
                  <a:lnTo>
                    <a:pt x="215" y="16"/>
                  </a:lnTo>
                  <a:lnTo>
                    <a:pt x="219" y="18"/>
                  </a:lnTo>
                  <a:lnTo>
                    <a:pt x="231" y="24"/>
                  </a:lnTo>
                  <a:lnTo>
                    <a:pt x="243" y="25"/>
                  </a:lnTo>
                  <a:lnTo>
                    <a:pt x="255" y="24"/>
                  </a:lnTo>
                  <a:lnTo>
                    <a:pt x="265" y="22"/>
                  </a:lnTo>
                  <a:lnTo>
                    <a:pt x="269" y="24"/>
                  </a:lnTo>
                  <a:lnTo>
                    <a:pt x="271" y="25"/>
                  </a:lnTo>
                  <a:lnTo>
                    <a:pt x="274" y="36"/>
                  </a:lnTo>
                  <a:lnTo>
                    <a:pt x="281" y="47"/>
                  </a:lnTo>
                  <a:lnTo>
                    <a:pt x="284" y="53"/>
                  </a:lnTo>
                  <a:lnTo>
                    <a:pt x="288" y="56"/>
                  </a:lnTo>
                  <a:lnTo>
                    <a:pt x="293" y="62"/>
                  </a:lnTo>
                  <a:lnTo>
                    <a:pt x="300" y="66"/>
                  </a:lnTo>
                  <a:lnTo>
                    <a:pt x="303" y="69"/>
                  </a:lnTo>
                  <a:lnTo>
                    <a:pt x="310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4" y="71"/>
                  </a:lnTo>
                  <a:lnTo>
                    <a:pt x="327" y="69"/>
                  </a:lnTo>
                  <a:lnTo>
                    <a:pt x="327" y="56"/>
                  </a:lnTo>
                  <a:lnTo>
                    <a:pt x="322" y="44"/>
                  </a:lnTo>
                  <a:lnTo>
                    <a:pt x="319" y="33"/>
                  </a:lnTo>
                  <a:lnTo>
                    <a:pt x="319" y="29"/>
                  </a:lnTo>
                  <a:lnTo>
                    <a:pt x="321" y="25"/>
                  </a:lnTo>
                  <a:lnTo>
                    <a:pt x="326" y="20"/>
                  </a:lnTo>
                  <a:lnTo>
                    <a:pt x="331" y="18"/>
                  </a:lnTo>
                  <a:lnTo>
                    <a:pt x="338" y="16"/>
                  </a:lnTo>
                  <a:lnTo>
                    <a:pt x="343" y="16"/>
                  </a:lnTo>
                  <a:lnTo>
                    <a:pt x="350" y="18"/>
                  </a:lnTo>
                  <a:lnTo>
                    <a:pt x="355" y="20"/>
                  </a:lnTo>
                  <a:lnTo>
                    <a:pt x="362" y="24"/>
                  </a:lnTo>
                  <a:lnTo>
                    <a:pt x="365" y="29"/>
                  </a:lnTo>
                  <a:lnTo>
                    <a:pt x="362" y="38"/>
                  </a:lnTo>
                  <a:lnTo>
                    <a:pt x="360" y="47"/>
                  </a:lnTo>
                  <a:lnTo>
                    <a:pt x="358" y="55"/>
                  </a:lnTo>
                  <a:lnTo>
                    <a:pt x="358" y="64"/>
                  </a:lnTo>
                  <a:lnTo>
                    <a:pt x="362" y="80"/>
                  </a:lnTo>
                  <a:lnTo>
                    <a:pt x="365" y="100"/>
                  </a:lnTo>
                  <a:lnTo>
                    <a:pt x="374" y="111"/>
                  </a:lnTo>
                  <a:lnTo>
                    <a:pt x="383" y="122"/>
                  </a:lnTo>
                  <a:lnTo>
                    <a:pt x="388" y="127"/>
                  </a:lnTo>
                  <a:lnTo>
                    <a:pt x="393" y="131"/>
                  </a:lnTo>
                  <a:lnTo>
                    <a:pt x="400" y="133"/>
                  </a:lnTo>
                  <a:lnTo>
                    <a:pt x="407" y="133"/>
                  </a:lnTo>
                  <a:lnTo>
                    <a:pt x="410" y="137"/>
                  </a:lnTo>
                  <a:lnTo>
                    <a:pt x="415" y="138"/>
                  </a:lnTo>
                  <a:lnTo>
                    <a:pt x="417" y="137"/>
                  </a:lnTo>
                  <a:lnTo>
                    <a:pt x="419" y="137"/>
                  </a:lnTo>
                  <a:lnTo>
                    <a:pt x="421" y="133"/>
                  </a:lnTo>
                  <a:lnTo>
                    <a:pt x="421" y="131"/>
                  </a:lnTo>
                  <a:lnTo>
                    <a:pt x="421" y="124"/>
                  </a:lnTo>
                  <a:lnTo>
                    <a:pt x="419" y="116"/>
                  </a:lnTo>
                  <a:lnTo>
                    <a:pt x="415" y="107"/>
                  </a:lnTo>
                  <a:lnTo>
                    <a:pt x="412" y="96"/>
                  </a:lnTo>
                  <a:lnTo>
                    <a:pt x="412" y="82"/>
                  </a:lnTo>
                  <a:lnTo>
                    <a:pt x="419" y="67"/>
                  </a:lnTo>
                  <a:lnTo>
                    <a:pt x="428" y="56"/>
                  </a:lnTo>
                  <a:lnTo>
                    <a:pt x="433" y="53"/>
                  </a:lnTo>
                  <a:lnTo>
                    <a:pt x="440" y="47"/>
                  </a:lnTo>
                  <a:lnTo>
                    <a:pt x="446" y="46"/>
                  </a:lnTo>
                  <a:lnTo>
                    <a:pt x="455" y="42"/>
                  </a:lnTo>
                  <a:lnTo>
                    <a:pt x="465" y="40"/>
                  </a:lnTo>
                  <a:lnTo>
                    <a:pt x="478" y="40"/>
                  </a:lnTo>
                  <a:lnTo>
                    <a:pt x="488" y="42"/>
                  </a:lnTo>
                  <a:lnTo>
                    <a:pt x="500" y="46"/>
                  </a:lnTo>
                  <a:lnTo>
                    <a:pt x="507" y="49"/>
                  </a:lnTo>
                  <a:lnTo>
                    <a:pt x="517" y="56"/>
                  </a:lnTo>
                  <a:lnTo>
                    <a:pt x="526" y="67"/>
                  </a:lnTo>
                  <a:lnTo>
                    <a:pt x="531" y="78"/>
                  </a:lnTo>
                  <a:lnTo>
                    <a:pt x="536" y="91"/>
                  </a:lnTo>
                  <a:lnTo>
                    <a:pt x="538" y="104"/>
                  </a:lnTo>
                  <a:lnTo>
                    <a:pt x="540" y="116"/>
                  </a:lnTo>
                  <a:lnTo>
                    <a:pt x="538" y="129"/>
                  </a:lnTo>
                  <a:lnTo>
                    <a:pt x="536" y="142"/>
                  </a:lnTo>
                  <a:lnTo>
                    <a:pt x="533" y="155"/>
                  </a:lnTo>
                  <a:lnTo>
                    <a:pt x="528" y="166"/>
                  </a:lnTo>
                  <a:lnTo>
                    <a:pt x="521" y="175"/>
                  </a:lnTo>
                  <a:lnTo>
                    <a:pt x="512" y="184"/>
                  </a:lnTo>
                  <a:lnTo>
                    <a:pt x="503" y="191"/>
                  </a:lnTo>
                  <a:lnTo>
                    <a:pt x="493" y="195"/>
                  </a:lnTo>
                  <a:lnTo>
                    <a:pt x="483" y="198"/>
                  </a:lnTo>
                  <a:lnTo>
                    <a:pt x="469" y="198"/>
                  </a:lnTo>
                  <a:lnTo>
                    <a:pt x="464" y="198"/>
                  </a:lnTo>
                  <a:lnTo>
                    <a:pt x="455" y="197"/>
                  </a:lnTo>
                  <a:lnTo>
                    <a:pt x="443" y="193"/>
                  </a:lnTo>
                  <a:lnTo>
                    <a:pt x="424" y="184"/>
                  </a:lnTo>
                  <a:lnTo>
                    <a:pt x="365" y="142"/>
                  </a:lnTo>
                  <a:lnTo>
                    <a:pt x="300" y="96"/>
                  </a:lnTo>
                  <a:lnTo>
                    <a:pt x="233" y="53"/>
                  </a:lnTo>
                  <a:lnTo>
                    <a:pt x="172" y="9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8" name="Freeform 50"/>
            <p:cNvSpPr>
              <a:spLocks/>
            </p:cNvSpPr>
            <p:nvPr/>
          </p:nvSpPr>
          <p:spPr bwMode="auto">
            <a:xfrm rot="-5400000">
              <a:off x="472" y="4031"/>
              <a:ext cx="341" cy="131"/>
            </a:xfrm>
            <a:custGeom>
              <a:avLst/>
              <a:gdLst>
                <a:gd name="T0" fmla="*/ 1 w 588"/>
                <a:gd name="T1" fmla="*/ 1 h 262"/>
                <a:gd name="T2" fmla="*/ 1 w 588"/>
                <a:gd name="T3" fmla="*/ 1 h 262"/>
                <a:gd name="T4" fmla="*/ 1 w 588"/>
                <a:gd name="T5" fmla="*/ 1 h 262"/>
                <a:gd name="T6" fmla="*/ 1 w 588"/>
                <a:gd name="T7" fmla="*/ 1 h 262"/>
                <a:gd name="T8" fmla="*/ 1 w 588"/>
                <a:gd name="T9" fmla="*/ 1 h 262"/>
                <a:gd name="T10" fmla="*/ 1 w 588"/>
                <a:gd name="T11" fmla="*/ 1 h 262"/>
                <a:gd name="T12" fmla="*/ 1 w 588"/>
                <a:gd name="T13" fmla="*/ 1 h 262"/>
                <a:gd name="T14" fmla="*/ 1 w 588"/>
                <a:gd name="T15" fmla="*/ 1 h 262"/>
                <a:gd name="T16" fmla="*/ 1 w 588"/>
                <a:gd name="T17" fmla="*/ 1 h 262"/>
                <a:gd name="T18" fmla="*/ 1 w 588"/>
                <a:gd name="T19" fmla="*/ 1 h 262"/>
                <a:gd name="T20" fmla="*/ 1 w 588"/>
                <a:gd name="T21" fmla="*/ 1 h 262"/>
                <a:gd name="T22" fmla="*/ 1 w 588"/>
                <a:gd name="T23" fmla="*/ 1 h 262"/>
                <a:gd name="T24" fmla="*/ 1 w 588"/>
                <a:gd name="T25" fmla="*/ 1 h 262"/>
                <a:gd name="T26" fmla="*/ 1 w 588"/>
                <a:gd name="T27" fmla="*/ 1 h 262"/>
                <a:gd name="T28" fmla="*/ 1 w 588"/>
                <a:gd name="T29" fmla="*/ 1 h 262"/>
                <a:gd name="T30" fmla="*/ 1 w 588"/>
                <a:gd name="T31" fmla="*/ 1 h 262"/>
                <a:gd name="T32" fmla="*/ 1 w 588"/>
                <a:gd name="T33" fmla="*/ 1 h 262"/>
                <a:gd name="T34" fmla="*/ 1 w 588"/>
                <a:gd name="T35" fmla="*/ 1 h 262"/>
                <a:gd name="T36" fmla="*/ 1 w 588"/>
                <a:gd name="T37" fmla="*/ 1 h 262"/>
                <a:gd name="T38" fmla="*/ 1 w 588"/>
                <a:gd name="T39" fmla="*/ 1 h 262"/>
                <a:gd name="T40" fmla="*/ 1 w 588"/>
                <a:gd name="T41" fmla="*/ 1 h 262"/>
                <a:gd name="T42" fmla="*/ 1 w 588"/>
                <a:gd name="T43" fmla="*/ 1 h 262"/>
                <a:gd name="T44" fmla="*/ 1 w 588"/>
                <a:gd name="T45" fmla="*/ 1 h 262"/>
                <a:gd name="T46" fmla="*/ 1 w 588"/>
                <a:gd name="T47" fmla="*/ 1 h 262"/>
                <a:gd name="T48" fmla="*/ 1 w 588"/>
                <a:gd name="T49" fmla="*/ 1 h 262"/>
                <a:gd name="T50" fmla="*/ 1 w 588"/>
                <a:gd name="T51" fmla="*/ 1 h 262"/>
                <a:gd name="T52" fmla="*/ 1 w 588"/>
                <a:gd name="T53" fmla="*/ 1 h 262"/>
                <a:gd name="T54" fmla="*/ 1 w 588"/>
                <a:gd name="T55" fmla="*/ 1 h 262"/>
                <a:gd name="T56" fmla="*/ 1 w 588"/>
                <a:gd name="T57" fmla="*/ 1 h 262"/>
                <a:gd name="T58" fmla="*/ 1 w 588"/>
                <a:gd name="T59" fmla="*/ 0 h 262"/>
                <a:gd name="T60" fmla="*/ 1 w 588"/>
                <a:gd name="T61" fmla="*/ 1 h 262"/>
                <a:gd name="T62" fmla="*/ 1 w 588"/>
                <a:gd name="T63" fmla="*/ 1 h 262"/>
                <a:gd name="T64" fmla="*/ 1 w 588"/>
                <a:gd name="T65" fmla="*/ 1 h 262"/>
                <a:gd name="T66" fmla="*/ 1 w 588"/>
                <a:gd name="T67" fmla="*/ 1 h 262"/>
                <a:gd name="T68" fmla="*/ 1 w 588"/>
                <a:gd name="T69" fmla="*/ 1 h 262"/>
                <a:gd name="T70" fmla="*/ 1 w 588"/>
                <a:gd name="T71" fmla="*/ 1 h 262"/>
                <a:gd name="T72" fmla="*/ 1 w 588"/>
                <a:gd name="T73" fmla="*/ 1 h 262"/>
                <a:gd name="T74" fmla="*/ 1 w 588"/>
                <a:gd name="T75" fmla="*/ 1 h 262"/>
                <a:gd name="T76" fmla="*/ 1 w 588"/>
                <a:gd name="T77" fmla="*/ 1 h 262"/>
                <a:gd name="T78" fmla="*/ 1 w 588"/>
                <a:gd name="T79" fmla="*/ 1 h 262"/>
                <a:gd name="T80" fmla="*/ 1 w 588"/>
                <a:gd name="T81" fmla="*/ 1 h 262"/>
                <a:gd name="T82" fmla="*/ 1 w 588"/>
                <a:gd name="T83" fmla="*/ 1 h 262"/>
                <a:gd name="T84" fmla="*/ 1 w 588"/>
                <a:gd name="T85" fmla="*/ 1 h 262"/>
                <a:gd name="T86" fmla="*/ 1 w 588"/>
                <a:gd name="T87" fmla="*/ 1 h 262"/>
                <a:gd name="T88" fmla="*/ 1 w 588"/>
                <a:gd name="T89" fmla="*/ 1 h 262"/>
                <a:gd name="T90" fmla="*/ 1 w 588"/>
                <a:gd name="T91" fmla="*/ 1 h 262"/>
                <a:gd name="T92" fmla="*/ 1 w 588"/>
                <a:gd name="T93" fmla="*/ 1 h 262"/>
                <a:gd name="T94" fmla="*/ 1 w 588"/>
                <a:gd name="T95" fmla="*/ 1 h 262"/>
                <a:gd name="T96" fmla="*/ 1 w 588"/>
                <a:gd name="T97" fmla="*/ 1 h 262"/>
                <a:gd name="T98" fmla="*/ 1 w 588"/>
                <a:gd name="T99" fmla="*/ 1 h 262"/>
                <a:gd name="T100" fmla="*/ 1 w 588"/>
                <a:gd name="T101" fmla="*/ 1 h 262"/>
                <a:gd name="T102" fmla="*/ 1 w 588"/>
                <a:gd name="T103" fmla="*/ 1 h 262"/>
                <a:gd name="T104" fmla="*/ 1 w 588"/>
                <a:gd name="T105" fmla="*/ 1 h 262"/>
                <a:gd name="T106" fmla="*/ 1 w 588"/>
                <a:gd name="T107" fmla="*/ 0 h 2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2"/>
                <a:gd name="T164" fmla="*/ 588 w 588"/>
                <a:gd name="T165" fmla="*/ 262 h 2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2">
                  <a:moveTo>
                    <a:pt x="426" y="0"/>
                  </a:moveTo>
                  <a:lnTo>
                    <a:pt x="547" y="0"/>
                  </a:lnTo>
                  <a:lnTo>
                    <a:pt x="588" y="51"/>
                  </a:lnTo>
                  <a:lnTo>
                    <a:pt x="588" y="260"/>
                  </a:lnTo>
                  <a:lnTo>
                    <a:pt x="580" y="255"/>
                  </a:lnTo>
                  <a:lnTo>
                    <a:pt x="573" y="247"/>
                  </a:lnTo>
                  <a:lnTo>
                    <a:pt x="569" y="246"/>
                  </a:lnTo>
                  <a:lnTo>
                    <a:pt x="566" y="242"/>
                  </a:lnTo>
                  <a:lnTo>
                    <a:pt x="562" y="242"/>
                  </a:lnTo>
                  <a:lnTo>
                    <a:pt x="557" y="240"/>
                  </a:lnTo>
                  <a:lnTo>
                    <a:pt x="545" y="246"/>
                  </a:lnTo>
                  <a:lnTo>
                    <a:pt x="524" y="253"/>
                  </a:lnTo>
                  <a:lnTo>
                    <a:pt x="505" y="256"/>
                  </a:lnTo>
                  <a:lnTo>
                    <a:pt x="480" y="260"/>
                  </a:lnTo>
                  <a:lnTo>
                    <a:pt x="454" y="262"/>
                  </a:lnTo>
                  <a:lnTo>
                    <a:pt x="436" y="260"/>
                  </a:lnTo>
                  <a:lnTo>
                    <a:pt x="412" y="253"/>
                  </a:lnTo>
                  <a:lnTo>
                    <a:pt x="395" y="246"/>
                  </a:lnTo>
                  <a:lnTo>
                    <a:pt x="378" y="242"/>
                  </a:lnTo>
                  <a:lnTo>
                    <a:pt x="352" y="240"/>
                  </a:lnTo>
                  <a:lnTo>
                    <a:pt x="331" y="244"/>
                  </a:lnTo>
                  <a:lnTo>
                    <a:pt x="307" y="247"/>
                  </a:lnTo>
                  <a:lnTo>
                    <a:pt x="293" y="255"/>
                  </a:lnTo>
                  <a:lnTo>
                    <a:pt x="281" y="256"/>
                  </a:lnTo>
                  <a:lnTo>
                    <a:pt x="276" y="255"/>
                  </a:lnTo>
                  <a:lnTo>
                    <a:pt x="274" y="251"/>
                  </a:lnTo>
                  <a:lnTo>
                    <a:pt x="273" y="249"/>
                  </a:lnTo>
                  <a:lnTo>
                    <a:pt x="273" y="247"/>
                  </a:lnTo>
                  <a:lnTo>
                    <a:pt x="278" y="229"/>
                  </a:lnTo>
                  <a:lnTo>
                    <a:pt x="283" y="220"/>
                  </a:lnTo>
                  <a:lnTo>
                    <a:pt x="288" y="213"/>
                  </a:lnTo>
                  <a:lnTo>
                    <a:pt x="297" y="200"/>
                  </a:lnTo>
                  <a:lnTo>
                    <a:pt x="302" y="195"/>
                  </a:lnTo>
                  <a:lnTo>
                    <a:pt x="307" y="189"/>
                  </a:lnTo>
                  <a:lnTo>
                    <a:pt x="314" y="185"/>
                  </a:lnTo>
                  <a:lnTo>
                    <a:pt x="323" y="182"/>
                  </a:lnTo>
                  <a:lnTo>
                    <a:pt x="331" y="178"/>
                  </a:lnTo>
                  <a:lnTo>
                    <a:pt x="342" y="176"/>
                  </a:lnTo>
                  <a:lnTo>
                    <a:pt x="352" y="175"/>
                  </a:lnTo>
                  <a:lnTo>
                    <a:pt x="362" y="176"/>
                  </a:lnTo>
                  <a:lnTo>
                    <a:pt x="366" y="171"/>
                  </a:lnTo>
                  <a:lnTo>
                    <a:pt x="367" y="162"/>
                  </a:lnTo>
                  <a:lnTo>
                    <a:pt x="373" y="144"/>
                  </a:lnTo>
                  <a:lnTo>
                    <a:pt x="376" y="133"/>
                  </a:lnTo>
                  <a:lnTo>
                    <a:pt x="383" y="122"/>
                  </a:lnTo>
                  <a:lnTo>
                    <a:pt x="390" y="113"/>
                  </a:lnTo>
                  <a:lnTo>
                    <a:pt x="402" y="104"/>
                  </a:lnTo>
                  <a:lnTo>
                    <a:pt x="409" y="100"/>
                  </a:lnTo>
                  <a:lnTo>
                    <a:pt x="416" y="96"/>
                  </a:lnTo>
                  <a:lnTo>
                    <a:pt x="421" y="96"/>
                  </a:lnTo>
                  <a:lnTo>
                    <a:pt x="426" y="94"/>
                  </a:lnTo>
                  <a:lnTo>
                    <a:pt x="428" y="96"/>
                  </a:lnTo>
                  <a:lnTo>
                    <a:pt x="431" y="98"/>
                  </a:lnTo>
                  <a:lnTo>
                    <a:pt x="431" y="104"/>
                  </a:lnTo>
                  <a:lnTo>
                    <a:pt x="431" y="109"/>
                  </a:lnTo>
                  <a:lnTo>
                    <a:pt x="431" y="111"/>
                  </a:lnTo>
                  <a:lnTo>
                    <a:pt x="430" y="118"/>
                  </a:lnTo>
                  <a:lnTo>
                    <a:pt x="424" y="127"/>
                  </a:lnTo>
                  <a:lnTo>
                    <a:pt x="421" y="136"/>
                  </a:lnTo>
                  <a:lnTo>
                    <a:pt x="419" y="145"/>
                  </a:lnTo>
                  <a:lnTo>
                    <a:pt x="419" y="155"/>
                  </a:lnTo>
                  <a:lnTo>
                    <a:pt x="421" y="162"/>
                  </a:lnTo>
                  <a:lnTo>
                    <a:pt x="423" y="169"/>
                  </a:lnTo>
                  <a:lnTo>
                    <a:pt x="424" y="175"/>
                  </a:lnTo>
                  <a:lnTo>
                    <a:pt x="428" y="180"/>
                  </a:lnTo>
                  <a:lnTo>
                    <a:pt x="433" y="184"/>
                  </a:lnTo>
                  <a:lnTo>
                    <a:pt x="436" y="187"/>
                  </a:lnTo>
                  <a:lnTo>
                    <a:pt x="447" y="193"/>
                  </a:lnTo>
                  <a:lnTo>
                    <a:pt x="459" y="195"/>
                  </a:lnTo>
                  <a:lnTo>
                    <a:pt x="471" y="196"/>
                  </a:lnTo>
                  <a:lnTo>
                    <a:pt x="481" y="196"/>
                  </a:lnTo>
                  <a:lnTo>
                    <a:pt x="495" y="196"/>
                  </a:lnTo>
                  <a:lnTo>
                    <a:pt x="502" y="196"/>
                  </a:lnTo>
                  <a:lnTo>
                    <a:pt x="511" y="193"/>
                  </a:lnTo>
                  <a:lnTo>
                    <a:pt x="519" y="187"/>
                  </a:lnTo>
                  <a:lnTo>
                    <a:pt x="528" y="180"/>
                  </a:lnTo>
                  <a:lnTo>
                    <a:pt x="535" y="171"/>
                  </a:lnTo>
                  <a:lnTo>
                    <a:pt x="542" y="158"/>
                  </a:lnTo>
                  <a:lnTo>
                    <a:pt x="547" y="145"/>
                  </a:lnTo>
                  <a:lnTo>
                    <a:pt x="549" y="133"/>
                  </a:lnTo>
                  <a:lnTo>
                    <a:pt x="550" y="122"/>
                  </a:lnTo>
                  <a:lnTo>
                    <a:pt x="550" y="111"/>
                  </a:lnTo>
                  <a:lnTo>
                    <a:pt x="549" y="102"/>
                  </a:lnTo>
                  <a:lnTo>
                    <a:pt x="542" y="85"/>
                  </a:lnTo>
                  <a:lnTo>
                    <a:pt x="535" y="71"/>
                  </a:lnTo>
                  <a:lnTo>
                    <a:pt x="528" y="62"/>
                  </a:lnTo>
                  <a:lnTo>
                    <a:pt x="519" y="53"/>
                  </a:lnTo>
                  <a:lnTo>
                    <a:pt x="509" y="45"/>
                  </a:lnTo>
                  <a:lnTo>
                    <a:pt x="497" y="42"/>
                  </a:lnTo>
                  <a:lnTo>
                    <a:pt x="478" y="42"/>
                  </a:lnTo>
                  <a:lnTo>
                    <a:pt x="462" y="44"/>
                  </a:lnTo>
                  <a:lnTo>
                    <a:pt x="447" y="47"/>
                  </a:lnTo>
                  <a:lnTo>
                    <a:pt x="438" y="51"/>
                  </a:lnTo>
                  <a:lnTo>
                    <a:pt x="433" y="54"/>
                  </a:lnTo>
                  <a:lnTo>
                    <a:pt x="424" y="62"/>
                  </a:lnTo>
                  <a:lnTo>
                    <a:pt x="388" y="87"/>
                  </a:lnTo>
                  <a:lnTo>
                    <a:pt x="348" y="116"/>
                  </a:lnTo>
                  <a:lnTo>
                    <a:pt x="307" y="145"/>
                  </a:lnTo>
                  <a:lnTo>
                    <a:pt x="266" y="176"/>
                  </a:lnTo>
                  <a:lnTo>
                    <a:pt x="224" y="204"/>
                  </a:lnTo>
                  <a:lnTo>
                    <a:pt x="185" y="227"/>
                  </a:lnTo>
                  <a:lnTo>
                    <a:pt x="167" y="236"/>
                  </a:lnTo>
                  <a:lnTo>
                    <a:pt x="150" y="246"/>
                  </a:lnTo>
                  <a:lnTo>
                    <a:pt x="133" y="251"/>
                  </a:lnTo>
                  <a:lnTo>
                    <a:pt x="117" y="256"/>
                  </a:lnTo>
                  <a:lnTo>
                    <a:pt x="98" y="256"/>
                  </a:lnTo>
                  <a:lnTo>
                    <a:pt x="79" y="255"/>
                  </a:lnTo>
                  <a:lnTo>
                    <a:pt x="69" y="251"/>
                  </a:lnTo>
                  <a:lnTo>
                    <a:pt x="59" y="246"/>
                  </a:lnTo>
                  <a:lnTo>
                    <a:pt x="48" y="238"/>
                  </a:lnTo>
                  <a:lnTo>
                    <a:pt x="40" y="229"/>
                  </a:lnTo>
                  <a:lnTo>
                    <a:pt x="29" y="220"/>
                  </a:lnTo>
                  <a:lnTo>
                    <a:pt x="22" y="209"/>
                  </a:lnTo>
                  <a:lnTo>
                    <a:pt x="14" y="198"/>
                  </a:lnTo>
                  <a:lnTo>
                    <a:pt x="9" y="187"/>
                  </a:lnTo>
                  <a:lnTo>
                    <a:pt x="5" y="180"/>
                  </a:lnTo>
                  <a:lnTo>
                    <a:pt x="0" y="175"/>
                  </a:lnTo>
                  <a:lnTo>
                    <a:pt x="0" y="73"/>
                  </a:lnTo>
                  <a:lnTo>
                    <a:pt x="57" y="0"/>
                  </a:lnTo>
                  <a:lnTo>
                    <a:pt x="388" y="0"/>
                  </a:lnTo>
                  <a:lnTo>
                    <a:pt x="388" y="3"/>
                  </a:lnTo>
                  <a:lnTo>
                    <a:pt x="385" y="7"/>
                  </a:lnTo>
                  <a:lnTo>
                    <a:pt x="380" y="13"/>
                  </a:lnTo>
                  <a:lnTo>
                    <a:pt x="376" y="14"/>
                  </a:lnTo>
                  <a:lnTo>
                    <a:pt x="373" y="16"/>
                  </a:lnTo>
                  <a:lnTo>
                    <a:pt x="369" y="18"/>
                  </a:lnTo>
                  <a:lnTo>
                    <a:pt x="355" y="22"/>
                  </a:lnTo>
                  <a:lnTo>
                    <a:pt x="343" y="23"/>
                  </a:lnTo>
                  <a:lnTo>
                    <a:pt x="333" y="23"/>
                  </a:lnTo>
                  <a:lnTo>
                    <a:pt x="321" y="20"/>
                  </a:lnTo>
                  <a:lnTo>
                    <a:pt x="319" y="23"/>
                  </a:lnTo>
                  <a:lnTo>
                    <a:pt x="316" y="23"/>
                  </a:lnTo>
                  <a:lnTo>
                    <a:pt x="312" y="34"/>
                  </a:lnTo>
                  <a:lnTo>
                    <a:pt x="307" y="47"/>
                  </a:lnTo>
                  <a:lnTo>
                    <a:pt x="304" y="53"/>
                  </a:lnTo>
                  <a:lnTo>
                    <a:pt x="298" y="56"/>
                  </a:lnTo>
                  <a:lnTo>
                    <a:pt x="293" y="60"/>
                  </a:lnTo>
                  <a:lnTo>
                    <a:pt x="288" y="64"/>
                  </a:lnTo>
                  <a:lnTo>
                    <a:pt x="283" y="69"/>
                  </a:lnTo>
                  <a:lnTo>
                    <a:pt x="278" y="73"/>
                  </a:lnTo>
                  <a:lnTo>
                    <a:pt x="271" y="74"/>
                  </a:lnTo>
                  <a:lnTo>
                    <a:pt x="266" y="74"/>
                  </a:lnTo>
                  <a:lnTo>
                    <a:pt x="264" y="71"/>
                  </a:lnTo>
                  <a:lnTo>
                    <a:pt x="260" y="69"/>
                  </a:lnTo>
                  <a:lnTo>
                    <a:pt x="260" y="54"/>
                  </a:lnTo>
                  <a:lnTo>
                    <a:pt x="266" y="44"/>
                  </a:lnTo>
                  <a:lnTo>
                    <a:pt x="269" y="31"/>
                  </a:lnTo>
                  <a:lnTo>
                    <a:pt x="269" y="29"/>
                  </a:lnTo>
                  <a:lnTo>
                    <a:pt x="267" y="25"/>
                  </a:lnTo>
                  <a:lnTo>
                    <a:pt x="262" y="20"/>
                  </a:lnTo>
                  <a:lnTo>
                    <a:pt x="257" y="16"/>
                  </a:lnTo>
                  <a:lnTo>
                    <a:pt x="250" y="14"/>
                  </a:lnTo>
                  <a:lnTo>
                    <a:pt x="243" y="14"/>
                  </a:lnTo>
                  <a:lnTo>
                    <a:pt x="238" y="16"/>
                  </a:lnTo>
                  <a:lnTo>
                    <a:pt x="231" y="20"/>
                  </a:lnTo>
                  <a:lnTo>
                    <a:pt x="226" y="23"/>
                  </a:lnTo>
                  <a:lnTo>
                    <a:pt x="221" y="27"/>
                  </a:lnTo>
                  <a:lnTo>
                    <a:pt x="224" y="38"/>
                  </a:lnTo>
                  <a:lnTo>
                    <a:pt x="228" y="47"/>
                  </a:lnTo>
                  <a:lnTo>
                    <a:pt x="228" y="54"/>
                  </a:lnTo>
                  <a:lnTo>
                    <a:pt x="228" y="62"/>
                  </a:lnTo>
                  <a:lnTo>
                    <a:pt x="226" y="78"/>
                  </a:lnTo>
                  <a:lnTo>
                    <a:pt x="221" y="100"/>
                  </a:lnTo>
                  <a:lnTo>
                    <a:pt x="212" y="111"/>
                  </a:lnTo>
                  <a:lnTo>
                    <a:pt x="204" y="122"/>
                  </a:lnTo>
                  <a:lnTo>
                    <a:pt x="198" y="125"/>
                  </a:lnTo>
                  <a:lnTo>
                    <a:pt x="193" y="129"/>
                  </a:lnTo>
                  <a:lnTo>
                    <a:pt x="188" y="133"/>
                  </a:lnTo>
                  <a:lnTo>
                    <a:pt x="181" y="133"/>
                  </a:lnTo>
                  <a:lnTo>
                    <a:pt x="178" y="136"/>
                  </a:lnTo>
                  <a:lnTo>
                    <a:pt x="172" y="136"/>
                  </a:lnTo>
                  <a:lnTo>
                    <a:pt x="169" y="136"/>
                  </a:lnTo>
                  <a:lnTo>
                    <a:pt x="167" y="135"/>
                  </a:lnTo>
                  <a:lnTo>
                    <a:pt x="167" y="133"/>
                  </a:lnTo>
                  <a:lnTo>
                    <a:pt x="166" y="131"/>
                  </a:lnTo>
                  <a:lnTo>
                    <a:pt x="166" y="124"/>
                  </a:lnTo>
                  <a:lnTo>
                    <a:pt x="169" y="114"/>
                  </a:lnTo>
                  <a:lnTo>
                    <a:pt x="172" y="105"/>
                  </a:lnTo>
                  <a:lnTo>
                    <a:pt x="174" y="94"/>
                  </a:lnTo>
                  <a:lnTo>
                    <a:pt x="176" y="82"/>
                  </a:lnTo>
                  <a:lnTo>
                    <a:pt x="167" y="67"/>
                  </a:lnTo>
                  <a:lnTo>
                    <a:pt x="160" y="56"/>
                  </a:lnTo>
                  <a:lnTo>
                    <a:pt x="155" y="51"/>
                  </a:lnTo>
                  <a:lnTo>
                    <a:pt x="148" y="47"/>
                  </a:lnTo>
                  <a:lnTo>
                    <a:pt x="141" y="44"/>
                  </a:lnTo>
                  <a:lnTo>
                    <a:pt x="133" y="42"/>
                  </a:lnTo>
                  <a:lnTo>
                    <a:pt x="121" y="40"/>
                  </a:lnTo>
                  <a:lnTo>
                    <a:pt x="110" y="40"/>
                  </a:lnTo>
                  <a:lnTo>
                    <a:pt x="98" y="42"/>
                  </a:lnTo>
                  <a:lnTo>
                    <a:pt x="88" y="44"/>
                  </a:lnTo>
                  <a:lnTo>
                    <a:pt x="79" y="47"/>
                  </a:lnTo>
                  <a:lnTo>
                    <a:pt x="71" y="56"/>
                  </a:lnTo>
                  <a:lnTo>
                    <a:pt x="62" y="67"/>
                  </a:lnTo>
                  <a:lnTo>
                    <a:pt x="57" y="78"/>
                  </a:lnTo>
                  <a:lnTo>
                    <a:pt x="52" y="91"/>
                  </a:lnTo>
                  <a:lnTo>
                    <a:pt x="48" y="104"/>
                  </a:lnTo>
                  <a:lnTo>
                    <a:pt x="48" y="116"/>
                  </a:lnTo>
                  <a:lnTo>
                    <a:pt x="48" y="129"/>
                  </a:lnTo>
                  <a:lnTo>
                    <a:pt x="50" y="142"/>
                  </a:lnTo>
                  <a:lnTo>
                    <a:pt x="55" y="153"/>
                  </a:lnTo>
                  <a:lnTo>
                    <a:pt x="59" y="165"/>
                  </a:lnTo>
                  <a:lnTo>
                    <a:pt x="66" y="175"/>
                  </a:lnTo>
                  <a:lnTo>
                    <a:pt x="74" y="184"/>
                  </a:lnTo>
                  <a:lnTo>
                    <a:pt x="83" y="189"/>
                  </a:lnTo>
                  <a:lnTo>
                    <a:pt x="93" y="195"/>
                  </a:lnTo>
                  <a:lnTo>
                    <a:pt x="103" y="196"/>
                  </a:lnTo>
                  <a:lnTo>
                    <a:pt x="117" y="196"/>
                  </a:lnTo>
                  <a:lnTo>
                    <a:pt x="122" y="198"/>
                  </a:lnTo>
                  <a:lnTo>
                    <a:pt x="131" y="196"/>
                  </a:lnTo>
                  <a:lnTo>
                    <a:pt x="143" y="191"/>
                  </a:lnTo>
                  <a:lnTo>
                    <a:pt x="162" y="184"/>
                  </a:lnTo>
                  <a:lnTo>
                    <a:pt x="221" y="142"/>
                  </a:lnTo>
                  <a:lnTo>
                    <a:pt x="288" y="96"/>
                  </a:lnTo>
                  <a:lnTo>
                    <a:pt x="354" y="51"/>
                  </a:lnTo>
                  <a:lnTo>
                    <a:pt x="416" y="9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  <p:sp>
          <p:nvSpPr>
            <p:cNvPr id="2109" name="Freeform 51"/>
            <p:cNvSpPr>
              <a:spLocks/>
            </p:cNvSpPr>
            <p:nvPr/>
          </p:nvSpPr>
          <p:spPr bwMode="auto">
            <a:xfrm rot="-5400000">
              <a:off x="339" y="4030"/>
              <a:ext cx="341" cy="132"/>
            </a:xfrm>
            <a:custGeom>
              <a:avLst/>
              <a:gdLst>
                <a:gd name="T0" fmla="*/ 1 w 588"/>
                <a:gd name="T1" fmla="*/ 0 h 264"/>
                <a:gd name="T2" fmla="*/ 1 w 588"/>
                <a:gd name="T3" fmla="*/ 1 h 264"/>
                <a:gd name="T4" fmla="*/ 1 w 588"/>
                <a:gd name="T5" fmla="*/ 1 h 264"/>
                <a:gd name="T6" fmla="*/ 1 w 588"/>
                <a:gd name="T7" fmla="*/ 1 h 264"/>
                <a:gd name="T8" fmla="*/ 1 w 588"/>
                <a:gd name="T9" fmla="*/ 1 h 264"/>
                <a:gd name="T10" fmla="*/ 1 w 588"/>
                <a:gd name="T11" fmla="*/ 1 h 264"/>
                <a:gd name="T12" fmla="*/ 1 w 588"/>
                <a:gd name="T13" fmla="*/ 1 h 264"/>
                <a:gd name="T14" fmla="*/ 1 w 588"/>
                <a:gd name="T15" fmla="*/ 1 h 264"/>
                <a:gd name="T16" fmla="*/ 1 w 588"/>
                <a:gd name="T17" fmla="*/ 1 h 264"/>
                <a:gd name="T18" fmla="*/ 1 w 588"/>
                <a:gd name="T19" fmla="*/ 1 h 264"/>
                <a:gd name="T20" fmla="*/ 1 w 588"/>
                <a:gd name="T21" fmla="*/ 1 h 264"/>
                <a:gd name="T22" fmla="*/ 1 w 588"/>
                <a:gd name="T23" fmla="*/ 1 h 264"/>
                <a:gd name="T24" fmla="*/ 1 w 588"/>
                <a:gd name="T25" fmla="*/ 1 h 264"/>
                <a:gd name="T26" fmla="*/ 1 w 588"/>
                <a:gd name="T27" fmla="*/ 1 h 264"/>
                <a:gd name="T28" fmla="*/ 1 w 588"/>
                <a:gd name="T29" fmla="*/ 1 h 264"/>
                <a:gd name="T30" fmla="*/ 1 w 588"/>
                <a:gd name="T31" fmla="*/ 1 h 264"/>
                <a:gd name="T32" fmla="*/ 1 w 588"/>
                <a:gd name="T33" fmla="*/ 1 h 264"/>
                <a:gd name="T34" fmla="*/ 1 w 588"/>
                <a:gd name="T35" fmla="*/ 1 h 264"/>
                <a:gd name="T36" fmla="*/ 1 w 588"/>
                <a:gd name="T37" fmla="*/ 1 h 264"/>
                <a:gd name="T38" fmla="*/ 1 w 588"/>
                <a:gd name="T39" fmla="*/ 1 h 264"/>
                <a:gd name="T40" fmla="*/ 1 w 588"/>
                <a:gd name="T41" fmla="*/ 1 h 264"/>
                <a:gd name="T42" fmla="*/ 1 w 588"/>
                <a:gd name="T43" fmla="*/ 1 h 264"/>
                <a:gd name="T44" fmla="*/ 1 w 588"/>
                <a:gd name="T45" fmla="*/ 1 h 264"/>
                <a:gd name="T46" fmla="*/ 1 w 588"/>
                <a:gd name="T47" fmla="*/ 1 h 264"/>
                <a:gd name="T48" fmla="*/ 1 w 588"/>
                <a:gd name="T49" fmla="*/ 1 h 264"/>
                <a:gd name="T50" fmla="*/ 1 w 588"/>
                <a:gd name="T51" fmla="*/ 1 h 264"/>
                <a:gd name="T52" fmla="*/ 1 w 588"/>
                <a:gd name="T53" fmla="*/ 1 h 264"/>
                <a:gd name="T54" fmla="*/ 1 w 588"/>
                <a:gd name="T55" fmla="*/ 1 h 264"/>
                <a:gd name="T56" fmla="*/ 1 w 588"/>
                <a:gd name="T57" fmla="*/ 1 h 264"/>
                <a:gd name="T58" fmla="*/ 1 w 588"/>
                <a:gd name="T59" fmla="*/ 1 h 264"/>
                <a:gd name="T60" fmla="*/ 1 w 588"/>
                <a:gd name="T61" fmla="*/ 1 h 264"/>
                <a:gd name="T62" fmla="*/ 1 w 588"/>
                <a:gd name="T63" fmla="*/ 1 h 264"/>
                <a:gd name="T64" fmla="*/ 1 w 588"/>
                <a:gd name="T65" fmla="*/ 1 h 264"/>
                <a:gd name="T66" fmla="*/ 1 w 588"/>
                <a:gd name="T67" fmla="*/ 1 h 264"/>
                <a:gd name="T68" fmla="*/ 1 w 588"/>
                <a:gd name="T69" fmla="*/ 1 h 264"/>
                <a:gd name="T70" fmla="*/ 1 w 588"/>
                <a:gd name="T71" fmla="*/ 1 h 264"/>
                <a:gd name="T72" fmla="*/ 1 w 588"/>
                <a:gd name="T73" fmla="*/ 1 h 264"/>
                <a:gd name="T74" fmla="*/ 1 w 588"/>
                <a:gd name="T75" fmla="*/ 1 h 264"/>
                <a:gd name="T76" fmla="*/ 1 w 588"/>
                <a:gd name="T77" fmla="*/ 1 h 264"/>
                <a:gd name="T78" fmla="*/ 1 w 588"/>
                <a:gd name="T79" fmla="*/ 1 h 264"/>
                <a:gd name="T80" fmla="*/ 1 w 588"/>
                <a:gd name="T81" fmla="*/ 1 h 264"/>
                <a:gd name="T82" fmla="*/ 1 w 588"/>
                <a:gd name="T83" fmla="*/ 1 h 264"/>
                <a:gd name="T84" fmla="*/ 1 w 588"/>
                <a:gd name="T85" fmla="*/ 1 h 264"/>
                <a:gd name="T86" fmla="*/ 1 w 588"/>
                <a:gd name="T87" fmla="*/ 1 h 264"/>
                <a:gd name="T88" fmla="*/ 1 w 588"/>
                <a:gd name="T89" fmla="*/ 1 h 264"/>
                <a:gd name="T90" fmla="*/ 1 w 588"/>
                <a:gd name="T91" fmla="*/ 1 h 264"/>
                <a:gd name="T92" fmla="*/ 1 w 588"/>
                <a:gd name="T93" fmla="*/ 1 h 264"/>
                <a:gd name="T94" fmla="*/ 1 w 588"/>
                <a:gd name="T95" fmla="*/ 1 h 264"/>
                <a:gd name="T96" fmla="*/ 1 w 588"/>
                <a:gd name="T97" fmla="*/ 1 h 264"/>
                <a:gd name="T98" fmla="*/ 1 w 588"/>
                <a:gd name="T99" fmla="*/ 1 h 264"/>
                <a:gd name="T100" fmla="*/ 1 w 588"/>
                <a:gd name="T101" fmla="*/ 1 h 264"/>
                <a:gd name="T102" fmla="*/ 1 w 588"/>
                <a:gd name="T103" fmla="*/ 1 h 264"/>
                <a:gd name="T104" fmla="*/ 1 w 588"/>
                <a:gd name="T105" fmla="*/ 1 h 264"/>
                <a:gd name="T106" fmla="*/ 1 w 588"/>
                <a:gd name="T107" fmla="*/ 1 h 26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264"/>
                <a:gd name="T164" fmla="*/ 588 w 588"/>
                <a:gd name="T165" fmla="*/ 264 h 26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264">
                  <a:moveTo>
                    <a:pt x="426" y="264"/>
                  </a:moveTo>
                  <a:lnTo>
                    <a:pt x="547" y="264"/>
                  </a:lnTo>
                  <a:lnTo>
                    <a:pt x="588" y="211"/>
                  </a:lnTo>
                  <a:lnTo>
                    <a:pt x="588" y="0"/>
                  </a:lnTo>
                  <a:lnTo>
                    <a:pt x="580" y="7"/>
                  </a:lnTo>
                  <a:lnTo>
                    <a:pt x="573" y="14"/>
                  </a:lnTo>
                  <a:lnTo>
                    <a:pt x="569" y="16"/>
                  </a:lnTo>
                  <a:lnTo>
                    <a:pt x="566" y="20"/>
                  </a:lnTo>
                  <a:lnTo>
                    <a:pt x="562" y="20"/>
                  </a:lnTo>
                  <a:lnTo>
                    <a:pt x="557" y="22"/>
                  </a:lnTo>
                  <a:lnTo>
                    <a:pt x="545" y="16"/>
                  </a:lnTo>
                  <a:lnTo>
                    <a:pt x="524" y="9"/>
                  </a:lnTo>
                  <a:lnTo>
                    <a:pt x="505" y="5"/>
                  </a:lnTo>
                  <a:lnTo>
                    <a:pt x="480" y="2"/>
                  </a:lnTo>
                  <a:lnTo>
                    <a:pt x="454" y="0"/>
                  </a:lnTo>
                  <a:lnTo>
                    <a:pt x="436" y="2"/>
                  </a:lnTo>
                  <a:lnTo>
                    <a:pt x="412" y="9"/>
                  </a:lnTo>
                  <a:lnTo>
                    <a:pt x="395" y="16"/>
                  </a:lnTo>
                  <a:lnTo>
                    <a:pt x="386" y="18"/>
                  </a:lnTo>
                  <a:lnTo>
                    <a:pt x="378" y="20"/>
                  </a:lnTo>
                  <a:lnTo>
                    <a:pt x="366" y="20"/>
                  </a:lnTo>
                  <a:lnTo>
                    <a:pt x="352" y="20"/>
                  </a:lnTo>
                  <a:lnTo>
                    <a:pt x="331" y="18"/>
                  </a:lnTo>
                  <a:lnTo>
                    <a:pt x="307" y="14"/>
                  </a:lnTo>
                  <a:lnTo>
                    <a:pt x="293" y="7"/>
                  </a:lnTo>
                  <a:lnTo>
                    <a:pt x="281" y="4"/>
                  </a:lnTo>
                  <a:lnTo>
                    <a:pt x="276" y="5"/>
                  </a:lnTo>
                  <a:lnTo>
                    <a:pt x="274" y="9"/>
                  </a:lnTo>
                  <a:lnTo>
                    <a:pt x="273" y="13"/>
                  </a:lnTo>
                  <a:lnTo>
                    <a:pt x="273" y="14"/>
                  </a:lnTo>
                  <a:lnTo>
                    <a:pt x="278" y="31"/>
                  </a:lnTo>
                  <a:lnTo>
                    <a:pt x="283" y="42"/>
                  </a:lnTo>
                  <a:lnTo>
                    <a:pt x="288" y="49"/>
                  </a:lnTo>
                  <a:lnTo>
                    <a:pt x="297" y="62"/>
                  </a:lnTo>
                  <a:lnTo>
                    <a:pt x="302" y="67"/>
                  </a:lnTo>
                  <a:lnTo>
                    <a:pt x="307" y="73"/>
                  </a:lnTo>
                  <a:lnTo>
                    <a:pt x="314" y="76"/>
                  </a:lnTo>
                  <a:lnTo>
                    <a:pt x="323" y="80"/>
                  </a:lnTo>
                  <a:lnTo>
                    <a:pt x="331" y="84"/>
                  </a:lnTo>
                  <a:lnTo>
                    <a:pt x="342" y="85"/>
                  </a:lnTo>
                  <a:lnTo>
                    <a:pt x="352" y="87"/>
                  </a:lnTo>
                  <a:lnTo>
                    <a:pt x="362" y="87"/>
                  </a:lnTo>
                  <a:lnTo>
                    <a:pt x="366" y="91"/>
                  </a:lnTo>
                  <a:lnTo>
                    <a:pt x="367" y="100"/>
                  </a:lnTo>
                  <a:lnTo>
                    <a:pt x="373" y="118"/>
                  </a:lnTo>
                  <a:lnTo>
                    <a:pt x="376" y="129"/>
                  </a:lnTo>
                  <a:lnTo>
                    <a:pt x="383" y="138"/>
                  </a:lnTo>
                  <a:lnTo>
                    <a:pt x="390" y="149"/>
                  </a:lnTo>
                  <a:lnTo>
                    <a:pt x="402" y="156"/>
                  </a:lnTo>
                  <a:lnTo>
                    <a:pt x="409" y="162"/>
                  </a:lnTo>
                  <a:lnTo>
                    <a:pt x="416" y="166"/>
                  </a:lnTo>
                  <a:lnTo>
                    <a:pt x="421" y="166"/>
                  </a:lnTo>
                  <a:lnTo>
                    <a:pt x="426" y="167"/>
                  </a:lnTo>
                  <a:lnTo>
                    <a:pt x="428" y="166"/>
                  </a:lnTo>
                  <a:lnTo>
                    <a:pt x="431" y="164"/>
                  </a:lnTo>
                  <a:lnTo>
                    <a:pt x="431" y="158"/>
                  </a:lnTo>
                  <a:lnTo>
                    <a:pt x="431" y="153"/>
                  </a:lnTo>
                  <a:lnTo>
                    <a:pt x="431" y="151"/>
                  </a:lnTo>
                  <a:lnTo>
                    <a:pt x="430" y="142"/>
                  </a:lnTo>
                  <a:lnTo>
                    <a:pt x="424" y="133"/>
                  </a:lnTo>
                  <a:lnTo>
                    <a:pt x="421" y="124"/>
                  </a:lnTo>
                  <a:lnTo>
                    <a:pt x="419" y="115"/>
                  </a:lnTo>
                  <a:lnTo>
                    <a:pt x="419" y="105"/>
                  </a:lnTo>
                  <a:lnTo>
                    <a:pt x="421" y="98"/>
                  </a:lnTo>
                  <a:lnTo>
                    <a:pt x="423" y="93"/>
                  </a:lnTo>
                  <a:lnTo>
                    <a:pt x="424" y="87"/>
                  </a:lnTo>
                  <a:lnTo>
                    <a:pt x="428" y="82"/>
                  </a:lnTo>
                  <a:lnTo>
                    <a:pt x="433" y="78"/>
                  </a:lnTo>
                  <a:lnTo>
                    <a:pt x="436" y="75"/>
                  </a:lnTo>
                  <a:lnTo>
                    <a:pt x="447" y="69"/>
                  </a:lnTo>
                  <a:lnTo>
                    <a:pt x="459" y="67"/>
                  </a:lnTo>
                  <a:lnTo>
                    <a:pt x="471" y="65"/>
                  </a:lnTo>
                  <a:lnTo>
                    <a:pt x="481" y="65"/>
                  </a:lnTo>
                  <a:lnTo>
                    <a:pt x="495" y="65"/>
                  </a:lnTo>
                  <a:lnTo>
                    <a:pt x="502" y="67"/>
                  </a:lnTo>
                  <a:lnTo>
                    <a:pt x="511" y="69"/>
                  </a:lnTo>
                  <a:lnTo>
                    <a:pt x="519" y="75"/>
                  </a:lnTo>
                  <a:lnTo>
                    <a:pt x="528" y="82"/>
                  </a:lnTo>
                  <a:lnTo>
                    <a:pt x="535" y="93"/>
                  </a:lnTo>
                  <a:lnTo>
                    <a:pt x="542" y="104"/>
                  </a:lnTo>
                  <a:lnTo>
                    <a:pt x="547" y="116"/>
                  </a:lnTo>
                  <a:lnTo>
                    <a:pt x="549" y="129"/>
                  </a:lnTo>
                  <a:lnTo>
                    <a:pt x="550" y="140"/>
                  </a:lnTo>
                  <a:lnTo>
                    <a:pt x="550" y="151"/>
                  </a:lnTo>
                  <a:lnTo>
                    <a:pt x="549" y="160"/>
                  </a:lnTo>
                  <a:lnTo>
                    <a:pt x="542" y="178"/>
                  </a:lnTo>
                  <a:lnTo>
                    <a:pt x="535" y="191"/>
                  </a:lnTo>
                  <a:lnTo>
                    <a:pt x="528" y="200"/>
                  </a:lnTo>
                  <a:lnTo>
                    <a:pt x="519" y="209"/>
                  </a:lnTo>
                  <a:lnTo>
                    <a:pt x="514" y="213"/>
                  </a:lnTo>
                  <a:lnTo>
                    <a:pt x="509" y="217"/>
                  </a:lnTo>
                  <a:lnTo>
                    <a:pt x="502" y="218"/>
                  </a:lnTo>
                  <a:lnTo>
                    <a:pt x="497" y="218"/>
                  </a:lnTo>
                  <a:lnTo>
                    <a:pt x="478" y="220"/>
                  </a:lnTo>
                  <a:lnTo>
                    <a:pt x="462" y="218"/>
                  </a:lnTo>
                  <a:lnTo>
                    <a:pt x="447" y="215"/>
                  </a:lnTo>
                  <a:lnTo>
                    <a:pt x="438" y="211"/>
                  </a:lnTo>
                  <a:lnTo>
                    <a:pt x="433" y="207"/>
                  </a:lnTo>
                  <a:lnTo>
                    <a:pt x="424" y="200"/>
                  </a:lnTo>
                  <a:lnTo>
                    <a:pt x="388" y="175"/>
                  </a:lnTo>
                  <a:lnTo>
                    <a:pt x="348" y="147"/>
                  </a:lnTo>
                  <a:lnTo>
                    <a:pt x="307" y="116"/>
                  </a:lnTo>
                  <a:lnTo>
                    <a:pt x="266" y="85"/>
                  </a:lnTo>
                  <a:lnTo>
                    <a:pt x="224" y="58"/>
                  </a:lnTo>
                  <a:lnTo>
                    <a:pt x="185" y="35"/>
                  </a:lnTo>
                  <a:lnTo>
                    <a:pt x="167" y="24"/>
                  </a:lnTo>
                  <a:lnTo>
                    <a:pt x="150" y="16"/>
                  </a:lnTo>
                  <a:lnTo>
                    <a:pt x="133" y="9"/>
                  </a:lnTo>
                  <a:lnTo>
                    <a:pt x="117" y="5"/>
                  </a:lnTo>
                  <a:lnTo>
                    <a:pt x="98" y="5"/>
                  </a:lnTo>
                  <a:lnTo>
                    <a:pt x="79" y="7"/>
                  </a:lnTo>
                  <a:lnTo>
                    <a:pt x="69" y="11"/>
                  </a:lnTo>
                  <a:lnTo>
                    <a:pt x="59" y="16"/>
                  </a:lnTo>
                  <a:lnTo>
                    <a:pt x="48" y="24"/>
                  </a:lnTo>
                  <a:lnTo>
                    <a:pt x="40" y="33"/>
                  </a:lnTo>
                  <a:lnTo>
                    <a:pt x="29" y="42"/>
                  </a:lnTo>
                  <a:lnTo>
                    <a:pt x="22" y="53"/>
                  </a:lnTo>
                  <a:lnTo>
                    <a:pt x="14" y="64"/>
                  </a:lnTo>
                  <a:lnTo>
                    <a:pt x="9" y="75"/>
                  </a:lnTo>
                  <a:lnTo>
                    <a:pt x="5" y="82"/>
                  </a:lnTo>
                  <a:lnTo>
                    <a:pt x="0" y="87"/>
                  </a:lnTo>
                  <a:lnTo>
                    <a:pt x="0" y="187"/>
                  </a:lnTo>
                  <a:lnTo>
                    <a:pt x="57" y="264"/>
                  </a:lnTo>
                  <a:lnTo>
                    <a:pt x="388" y="264"/>
                  </a:lnTo>
                  <a:lnTo>
                    <a:pt x="388" y="258"/>
                  </a:lnTo>
                  <a:lnTo>
                    <a:pt x="385" y="255"/>
                  </a:lnTo>
                  <a:lnTo>
                    <a:pt x="380" y="249"/>
                  </a:lnTo>
                  <a:lnTo>
                    <a:pt x="376" y="247"/>
                  </a:lnTo>
                  <a:lnTo>
                    <a:pt x="373" y="246"/>
                  </a:lnTo>
                  <a:lnTo>
                    <a:pt x="369" y="244"/>
                  </a:lnTo>
                  <a:lnTo>
                    <a:pt x="355" y="238"/>
                  </a:lnTo>
                  <a:lnTo>
                    <a:pt x="343" y="237"/>
                  </a:lnTo>
                  <a:lnTo>
                    <a:pt x="333" y="238"/>
                  </a:lnTo>
                  <a:lnTo>
                    <a:pt x="321" y="242"/>
                  </a:lnTo>
                  <a:lnTo>
                    <a:pt x="319" y="238"/>
                  </a:lnTo>
                  <a:lnTo>
                    <a:pt x="316" y="238"/>
                  </a:lnTo>
                  <a:lnTo>
                    <a:pt x="312" y="227"/>
                  </a:lnTo>
                  <a:lnTo>
                    <a:pt x="307" y="215"/>
                  </a:lnTo>
                  <a:lnTo>
                    <a:pt x="304" y="209"/>
                  </a:lnTo>
                  <a:lnTo>
                    <a:pt x="298" y="206"/>
                  </a:lnTo>
                  <a:lnTo>
                    <a:pt x="293" y="200"/>
                  </a:lnTo>
                  <a:lnTo>
                    <a:pt x="288" y="198"/>
                  </a:lnTo>
                  <a:lnTo>
                    <a:pt x="283" y="193"/>
                  </a:lnTo>
                  <a:lnTo>
                    <a:pt x="278" y="189"/>
                  </a:lnTo>
                  <a:lnTo>
                    <a:pt x="271" y="189"/>
                  </a:lnTo>
                  <a:lnTo>
                    <a:pt x="266" y="187"/>
                  </a:lnTo>
                  <a:lnTo>
                    <a:pt x="264" y="191"/>
                  </a:lnTo>
                  <a:lnTo>
                    <a:pt x="260" y="193"/>
                  </a:lnTo>
                  <a:lnTo>
                    <a:pt x="260" y="207"/>
                  </a:lnTo>
                  <a:lnTo>
                    <a:pt x="266" y="218"/>
                  </a:lnTo>
                  <a:lnTo>
                    <a:pt x="269" y="229"/>
                  </a:lnTo>
                  <a:lnTo>
                    <a:pt x="269" y="233"/>
                  </a:lnTo>
                  <a:lnTo>
                    <a:pt x="267" y="237"/>
                  </a:lnTo>
                  <a:lnTo>
                    <a:pt x="262" y="242"/>
                  </a:lnTo>
                  <a:lnTo>
                    <a:pt x="257" y="246"/>
                  </a:lnTo>
                  <a:lnTo>
                    <a:pt x="250" y="247"/>
                  </a:lnTo>
                  <a:lnTo>
                    <a:pt x="243" y="247"/>
                  </a:lnTo>
                  <a:lnTo>
                    <a:pt x="238" y="246"/>
                  </a:lnTo>
                  <a:lnTo>
                    <a:pt x="231" y="242"/>
                  </a:lnTo>
                  <a:lnTo>
                    <a:pt x="226" y="238"/>
                  </a:lnTo>
                  <a:lnTo>
                    <a:pt x="221" y="235"/>
                  </a:lnTo>
                  <a:lnTo>
                    <a:pt x="224" y="224"/>
                  </a:lnTo>
                  <a:lnTo>
                    <a:pt x="228" y="215"/>
                  </a:lnTo>
                  <a:lnTo>
                    <a:pt x="228" y="206"/>
                  </a:lnTo>
                  <a:lnTo>
                    <a:pt x="228" y="198"/>
                  </a:lnTo>
                  <a:lnTo>
                    <a:pt x="226" y="182"/>
                  </a:lnTo>
                  <a:lnTo>
                    <a:pt x="221" y="162"/>
                  </a:lnTo>
                  <a:lnTo>
                    <a:pt x="212" y="151"/>
                  </a:lnTo>
                  <a:lnTo>
                    <a:pt x="204" y="140"/>
                  </a:lnTo>
                  <a:lnTo>
                    <a:pt x="198" y="136"/>
                  </a:lnTo>
                  <a:lnTo>
                    <a:pt x="193" y="133"/>
                  </a:lnTo>
                  <a:lnTo>
                    <a:pt x="188" y="129"/>
                  </a:lnTo>
                  <a:lnTo>
                    <a:pt x="181" y="129"/>
                  </a:lnTo>
                  <a:lnTo>
                    <a:pt x="178" y="126"/>
                  </a:lnTo>
                  <a:lnTo>
                    <a:pt x="172" y="124"/>
                  </a:lnTo>
                  <a:lnTo>
                    <a:pt x="167" y="127"/>
                  </a:lnTo>
                  <a:lnTo>
                    <a:pt x="166" y="131"/>
                  </a:lnTo>
                  <a:lnTo>
                    <a:pt x="166" y="138"/>
                  </a:lnTo>
                  <a:lnTo>
                    <a:pt x="169" y="146"/>
                  </a:lnTo>
                  <a:lnTo>
                    <a:pt x="172" y="155"/>
                  </a:lnTo>
                  <a:lnTo>
                    <a:pt x="174" y="166"/>
                  </a:lnTo>
                  <a:lnTo>
                    <a:pt x="176" y="180"/>
                  </a:lnTo>
                  <a:lnTo>
                    <a:pt x="167" y="195"/>
                  </a:lnTo>
                  <a:lnTo>
                    <a:pt x="160" y="206"/>
                  </a:lnTo>
                  <a:lnTo>
                    <a:pt x="155" y="209"/>
                  </a:lnTo>
                  <a:lnTo>
                    <a:pt x="148" y="215"/>
                  </a:lnTo>
                  <a:lnTo>
                    <a:pt x="141" y="217"/>
                  </a:lnTo>
                  <a:lnTo>
                    <a:pt x="133" y="220"/>
                  </a:lnTo>
                  <a:lnTo>
                    <a:pt x="121" y="222"/>
                  </a:lnTo>
                  <a:lnTo>
                    <a:pt x="110" y="222"/>
                  </a:lnTo>
                  <a:lnTo>
                    <a:pt x="98" y="220"/>
                  </a:lnTo>
                  <a:lnTo>
                    <a:pt x="88" y="218"/>
                  </a:lnTo>
                  <a:lnTo>
                    <a:pt x="79" y="215"/>
                  </a:lnTo>
                  <a:lnTo>
                    <a:pt x="71" y="206"/>
                  </a:lnTo>
                  <a:lnTo>
                    <a:pt x="62" y="195"/>
                  </a:lnTo>
                  <a:lnTo>
                    <a:pt x="57" y="184"/>
                  </a:lnTo>
                  <a:lnTo>
                    <a:pt x="52" y="171"/>
                  </a:lnTo>
                  <a:lnTo>
                    <a:pt x="48" y="158"/>
                  </a:lnTo>
                  <a:lnTo>
                    <a:pt x="48" y="146"/>
                  </a:lnTo>
                  <a:lnTo>
                    <a:pt x="48" y="133"/>
                  </a:lnTo>
                  <a:lnTo>
                    <a:pt x="50" y="120"/>
                  </a:lnTo>
                  <a:lnTo>
                    <a:pt x="55" y="107"/>
                  </a:lnTo>
                  <a:lnTo>
                    <a:pt x="59" y="96"/>
                  </a:lnTo>
                  <a:lnTo>
                    <a:pt x="66" y="87"/>
                  </a:lnTo>
                  <a:lnTo>
                    <a:pt x="74" y="78"/>
                  </a:lnTo>
                  <a:lnTo>
                    <a:pt x="83" y="71"/>
                  </a:lnTo>
                  <a:lnTo>
                    <a:pt x="93" y="67"/>
                  </a:lnTo>
                  <a:lnTo>
                    <a:pt x="103" y="65"/>
                  </a:lnTo>
                  <a:lnTo>
                    <a:pt x="117" y="65"/>
                  </a:lnTo>
                  <a:lnTo>
                    <a:pt x="122" y="64"/>
                  </a:lnTo>
                  <a:lnTo>
                    <a:pt x="131" y="65"/>
                  </a:lnTo>
                  <a:lnTo>
                    <a:pt x="143" y="71"/>
                  </a:lnTo>
                  <a:lnTo>
                    <a:pt x="162" y="78"/>
                  </a:lnTo>
                  <a:lnTo>
                    <a:pt x="221" y="120"/>
                  </a:lnTo>
                  <a:lnTo>
                    <a:pt x="288" y="166"/>
                  </a:lnTo>
                  <a:lnTo>
                    <a:pt x="354" y="211"/>
                  </a:lnTo>
                  <a:lnTo>
                    <a:pt x="416" y="253"/>
                  </a:lnTo>
                  <a:lnTo>
                    <a:pt x="426" y="264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eaVert"/>
            <a:lstStyle/>
            <a:p>
              <a:pPr algn="l"/>
              <a:endParaRPr lang="ru-RU" sz="2000"/>
            </a:p>
          </p:txBody>
        </p:sp>
      </p:grpSp>
      <p:pic>
        <p:nvPicPr>
          <p:cNvPr id="2112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149725"/>
            <a:ext cx="2062162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4149725"/>
            <a:ext cx="24479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DSCF0065"/>
          <p:cNvPicPr>
            <a:picLocks noChangeAspect="1" noChangeArrowheads="1"/>
          </p:cNvPicPr>
          <p:nvPr/>
        </p:nvPicPr>
        <p:blipFill>
          <a:blip r:embed="rId5" cstate="print"/>
          <a:srcRect t="13586" r="11632"/>
          <a:stretch>
            <a:fillRect/>
          </a:stretch>
        </p:blipFill>
        <p:spPr bwMode="auto">
          <a:xfrm>
            <a:off x="1571604" y="857232"/>
            <a:ext cx="4786346" cy="35350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" name="Прямоугольник 60"/>
          <p:cNvSpPr/>
          <p:nvPr/>
        </p:nvSpPr>
        <p:spPr>
          <a:xfrm>
            <a:off x="1857356" y="4572008"/>
            <a:ext cx="543289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Сабақты апай түсіндірмейді, </a:t>
            </a:r>
          </a:p>
          <a:p>
            <a:pPr algn="ctr"/>
            <a:r>
              <a:rPr lang="kk-KZ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өзіміз оқимыз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DSCF00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47272">
            <a:off x="1738012" y="573900"/>
            <a:ext cx="4648200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 rot="21193816">
            <a:off x="1936424" y="4722466"/>
            <a:ext cx="38576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Өз ойымызды</a:t>
            </a:r>
            <a:endParaRPr lang="ru-RU" sz="32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ашық айтып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</a:p>
          <a:p>
            <a:pPr algn="ctr"/>
            <a:r>
              <a:rPr lang="ru-RU" sz="3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пікірталастырамыз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11-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0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0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6323012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6323012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04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23012"/>
            <a:ext cx="33528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0_8ad6_18898049_XL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5238" y="404813"/>
            <a:ext cx="279876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DSCF006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82747">
            <a:off x="604547" y="989594"/>
            <a:ext cx="4902200" cy="3670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 rot="21055379">
            <a:off x="1557911" y="4744099"/>
            <a:ext cx="58995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Мұғалім ескертуінсіз</a:t>
            </a:r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сабақ</a:t>
            </a:r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барысын</a:t>
            </a:r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дәптерге түсіреміз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mile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Picture 6" descr="BD20656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381000" y="1524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BD20656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357158" y="60960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DSCF0044"/>
          <p:cNvPicPr>
            <a:picLocks noChangeAspect="1" noChangeArrowheads="1"/>
          </p:cNvPicPr>
          <p:nvPr/>
        </p:nvPicPr>
        <p:blipFill>
          <a:blip r:embed="rId4" cstate="print"/>
          <a:srcRect t="8893" r="22013"/>
          <a:stretch>
            <a:fillRect/>
          </a:stretch>
        </p:blipFill>
        <p:spPr bwMode="auto">
          <a:xfrm>
            <a:off x="714348" y="1285860"/>
            <a:ext cx="3357586" cy="29273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2" name="Picture 4" descr="DSCF0055"/>
          <p:cNvPicPr>
            <a:picLocks noChangeAspect="1" noChangeArrowheads="1"/>
          </p:cNvPicPr>
          <p:nvPr/>
        </p:nvPicPr>
        <p:blipFill>
          <a:blip r:embed="rId5" cstate="print"/>
          <a:srcRect r="17067"/>
          <a:stretch>
            <a:fillRect/>
          </a:stretch>
        </p:blipFill>
        <p:spPr bwMode="auto">
          <a:xfrm>
            <a:off x="5072066" y="2857496"/>
            <a:ext cx="3286148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27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1643042" y="1285860"/>
            <a:ext cx="5000706" cy="3589347"/>
            <a:chOff x="884" y="754"/>
            <a:chExt cx="3582" cy="2631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907" y="1330"/>
              <a:ext cx="1815" cy="1542"/>
              <a:chOff x="1907" y="1330"/>
              <a:chExt cx="1815" cy="1542"/>
            </a:xfrm>
          </p:grpSpPr>
          <p:sp>
            <p:nvSpPr>
              <p:cNvPr id="13" name="Oval 4" descr="nastol_com_ua-2498"/>
              <p:cNvSpPr>
                <a:spLocks noChangeArrowheads="1"/>
              </p:cNvSpPr>
              <p:nvPr/>
            </p:nvSpPr>
            <p:spPr bwMode="auto">
              <a:xfrm>
                <a:off x="1907" y="1330"/>
                <a:ext cx="1815" cy="1542"/>
              </a:xfrm>
              <a:prstGeom prst="ellipse">
                <a:avLst/>
              </a:prstGeom>
              <a:blipFill dpi="0" rotWithShape="1">
                <a:blip r:embed="rId3" cstate="print">
                  <a:lum contrast="24000"/>
                </a:blip>
                <a:srcRect/>
                <a:stretch>
                  <a:fillRect/>
                </a:stretch>
              </a:blipFill>
              <a:ln w="38100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WordArt 5"/>
              <p:cNvSpPr>
                <a:spLocks noChangeArrowheads="1" noChangeShapeType="1" noTextEdit="1"/>
              </p:cNvSpPr>
              <p:nvPr/>
            </p:nvSpPr>
            <p:spPr bwMode="auto">
              <a:xfrm>
                <a:off x="2064" y="1525"/>
                <a:ext cx="1587" cy="1062"/>
              </a:xfrm>
              <a:prstGeom prst="rect">
                <a:avLst/>
              </a:prstGeom>
            </p:spPr>
            <p:txBody>
              <a:bodyPr wrap="none" fromWordArt="1">
                <a:prstTxWarp prst="textDeflate">
                  <a:avLst>
                    <a:gd name="adj" fmla="val 23088"/>
                  </a:avLst>
                </a:prstTxWarp>
              </a:bodyPr>
              <a:lstStyle/>
              <a:p>
                <a:pPr algn="r"/>
                <a:r>
                  <a:rPr lang="ru-RU" sz="3600" b="1" kern="10" dirty="0" smtClean="0">
                    <a:ln w="28575">
                      <a:solidFill>
                        <a:srgbClr val="009900"/>
                      </a:solidFill>
                      <a:round/>
                      <a:headEnd/>
                      <a:tailEnd/>
                    </a:ln>
                    <a:solidFill>
                      <a:srgbClr val="FFFF00"/>
                    </a:solidFill>
                    <a:latin typeface="Tahoma"/>
                    <a:cs typeface="Tahoma"/>
                  </a:rPr>
                  <a:t> </a:t>
                </a:r>
                <a:r>
                  <a:rPr lang="ru-RU" sz="3600" b="1" kern="10" dirty="0" err="1" smtClean="0">
                    <a:ln w="28575">
                      <a:solidFill>
                        <a:srgbClr val="009900"/>
                      </a:solidFill>
                      <a:round/>
                      <a:headEnd/>
                      <a:tailEnd/>
                    </a:ln>
                    <a:solidFill>
                      <a:srgbClr val="FFFF00"/>
                    </a:solidFill>
                    <a:latin typeface="Tahoma"/>
                    <a:cs typeface="Tahoma"/>
                  </a:rPr>
                  <a:t>Біз</a:t>
                </a:r>
                <a:r>
                  <a:rPr lang="ru-RU" sz="3600" b="1" kern="10" dirty="0" smtClean="0">
                    <a:ln w="28575">
                      <a:solidFill>
                        <a:srgbClr val="009900"/>
                      </a:solidFill>
                      <a:round/>
                      <a:headEnd/>
                      <a:tailEnd/>
                    </a:ln>
                    <a:solidFill>
                      <a:srgbClr val="FFFF00"/>
                    </a:solidFill>
                    <a:latin typeface="Tahoma"/>
                    <a:cs typeface="Tahoma"/>
                  </a:rPr>
                  <a:t>  </a:t>
                </a:r>
                <a:endParaRPr lang="ru-RU" sz="3600" b="1" kern="10" dirty="0"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Tahoma"/>
                  <a:cs typeface="Tahoma"/>
                </a:endParaRPr>
              </a:p>
            </p:txBody>
          </p:sp>
        </p:grp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243" y="2750"/>
              <a:ext cx="317" cy="635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3424" y="890"/>
              <a:ext cx="726" cy="59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884" y="2115"/>
              <a:ext cx="1043" cy="0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1837" y="2704"/>
              <a:ext cx="453" cy="681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V="1">
              <a:off x="3742" y="2115"/>
              <a:ext cx="724" cy="45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H="1" flipV="1">
              <a:off x="1837" y="754"/>
              <a:ext cx="453" cy="681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286512" y="121442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Өзіміз ізденеміз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429256" y="485776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Топқа бөлініп отырамыз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42910" y="5000636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Ойымызды ашық айтамыз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000100" y="785794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285852" y="785794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Бір-бірімізді бағалаймыз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14282" y="2786058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Өзімізді өзіміз бағалаймыз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715140" y="3000372"/>
            <a:ext cx="185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Сабақт мұғалім түсіндірмейді, өзіміз оқимз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58</TotalTime>
  <Words>71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Clip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2013-10-02T14:40:31Z</dcterms:created>
  <dcterms:modified xsi:type="dcterms:W3CDTF">2013-10-09T15:57:27Z</dcterms:modified>
</cp:coreProperties>
</file>