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4" r:id="rId4"/>
    <p:sldId id="271" r:id="rId5"/>
    <p:sldId id="273" r:id="rId6"/>
    <p:sldId id="269" r:id="rId7"/>
    <p:sldId id="270" r:id="rId8"/>
    <p:sldId id="259" r:id="rId9"/>
    <p:sldId id="261" r:id="rId10"/>
    <p:sldId id="257" r:id="rId11"/>
    <p:sldId id="262" r:id="rId12"/>
    <p:sldId id="265" r:id="rId13"/>
    <p:sldId id="267" r:id="rId14"/>
    <p:sldId id="266" r:id="rId15"/>
    <p:sldId id="272" r:id="rId16"/>
    <p:sldId id="274" r:id="rId17"/>
    <p:sldId id="275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40F66-14BA-4B80-A7D3-4595405E326A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A3883-9DD0-4538-980D-07589F4838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116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40F66-14BA-4B80-A7D3-4595405E326A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A3883-9DD0-4538-980D-07589F4838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781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40F66-14BA-4B80-A7D3-4595405E326A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A3883-9DD0-4538-980D-07589F4838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140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40F66-14BA-4B80-A7D3-4595405E326A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A3883-9DD0-4538-980D-07589F4838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115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40F66-14BA-4B80-A7D3-4595405E326A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A3883-9DD0-4538-980D-07589F4838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467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40F66-14BA-4B80-A7D3-4595405E326A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A3883-9DD0-4538-980D-07589F4838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389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40F66-14BA-4B80-A7D3-4595405E326A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A3883-9DD0-4538-980D-07589F4838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915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40F66-14BA-4B80-A7D3-4595405E326A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A3883-9DD0-4538-980D-07589F4838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572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40F66-14BA-4B80-A7D3-4595405E326A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A3883-9DD0-4538-980D-07589F4838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41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40F66-14BA-4B80-A7D3-4595405E326A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A3883-9DD0-4538-980D-07589F4838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829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40F66-14BA-4B80-A7D3-4595405E326A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A3883-9DD0-4538-980D-07589F4838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578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40F66-14BA-4B80-A7D3-4595405E326A}" type="datetimeFigureOut">
              <a:rPr lang="ru-RU" smtClean="0"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AA3883-9DD0-4538-980D-07589F4838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175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533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66203" y="9161253"/>
            <a:ext cx="9144000" cy="110849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1266" name="Picture 2" descr="http://900igr.net/datas/okruzhajuschij-mir/Sneg-zima/0001-001-Zimushka-zim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08" y="69011"/>
            <a:ext cx="11059064" cy="6642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4127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https://img-fotki.yandex.ru/get/194549/27156178.156/0_1949f3_3867abb6_XL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936" y="77638"/>
            <a:ext cx="10982864" cy="6780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0646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desktopwallpapers.org.ua/pic/201111/1600x900/desktopwallpapers.org.ua-910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17" y="172528"/>
            <a:ext cx="10929668" cy="6530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764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http://lib2.podelise.ru/tw_files2/urls_53/7/d-6945/6945_html_m27befcd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2913"/>
            <a:ext cx="10515599" cy="6426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3521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dou75.ru/16/images/16-17/zdorovye/zim_odev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940" y="120769"/>
            <a:ext cx="10144664" cy="663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737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6301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i="1" dirty="0" smtClean="0">
                <a:solidFill>
                  <a:srgbClr val="FF0000"/>
                </a:solidFill>
              </a:rPr>
              <a:t>Как одеты дети?</a:t>
            </a:r>
            <a:endParaRPr lang="ru-RU" sz="3200" i="1" dirty="0">
              <a:solidFill>
                <a:srgbClr val="FF0000"/>
              </a:solidFill>
            </a:endParaRPr>
          </a:p>
        </p:txBody>
      </p:sp>
      <p:pic>
        <p:nvPicPr>
          <p:cNvPr id="14338" name="Picture 2" descr="http://bus-tr.ru/qaqeljtpi/7952-zimnya-odezhda-dlya-detey-3745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425" y="828136"/>
            <a:ext cx="8988725" cy="595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9544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http://elftex.com.ua/images/news_img/img_216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5125"/>
            <a:ext cx="3078192" cy="3326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ttps://family.by/uploads/posts/2017-12/1514438521_happy_wint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392" y="3623094"/>
            <a:ext cx="3597215" cy="2855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https://www.chitalnya.ru/upload3/404/1aec2322a2d60cbfd841dbe580eaead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708" y="181154"/>
            <a:ext cx="3684917" cy="3303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5223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://900igr.net/up/datas/78084/0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19" y="146648"/>
            <a:ext cx="10662249" cy="6711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3171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966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u="sng" dirty="0" smtClean="0">
                <a:solidFill>
                  <a:srgbClr val="FF0000"/>
                </a:solidFill>
              </a:rPr>
              <a:t>Зимние забавы.</a:t>
            </a:r>
            <a:endParaRPr lang="ru-RU" b="1" i="1" u="sng" dirty="0">
              <a:solidFill>
                <a:srgbClr val="FF0000"/>
              </a:solidFill>
            </a:endParaRPr>
          </a:p>
        </p:txBody>
      </p:sp>
      <p:pic>
        <p:nvPicPr>
          <p:cNvPr id="5122" name="Picture 2" descr="http://img1.postila.io/storage/8128000/8096625/51a88f63d8a88dddff9b912bcc55da7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17" y="974786"/>
            <a:ext cx="10972800" cy="5814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5910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itd1.mycdn.me/image?id=851480210008&amp;t=20&amp;plc=WEB&amp;tkn=*NARMEj3s09cp-uJn6XaCO1gD2h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5125"/>
            <a:ext cx="10583173" cy="6354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0690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www.nastol.com.ua/pic/201702/1280x1024/nastol.com.ua-20671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830" y="327804"/>
            <a:ext cx="9730596" cy="6297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64781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http://itd2.mycdn.me/image?id=851549711767&amp;t=20&amp;plc=WEB&amp;tkn=*Rj15JY0BqDczKy3vwxZhvZEs5wI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5124"/>
            <a:ext cx="10515600" cy="6363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9856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6694"/>
          </a:xfrm>
        </p:spPr>
        <p:txBody>
          <a:bodyPr/>
          <a:lstStyle/>
          <a:p>
            <a:pPr algn="ctr"/>
            <a:r>
              <a:rPr lang="ru-RU" dirty="0" smtClean="0"/>
              <a:t>Дети кормят птичек.</a:t>
            </a:r>
            <a:endParaRPr lang="ru-RU" dirty="0"/>
          </a:p>
        </p:txBody>
      </p:sp>
      <p:pic>
        <p:nvPicPr>
          <p:cNvPr id="10242" name="Picture 2" descr="http://2.bp.blogspot.com/-H2PoKoF6Rl8/ULsVrOOghNI/AAAAAAAAAZE/7GF_6UMqXSA/s1600/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038" y="1043796"/>
            <a:ext cx="10136037" cy="5650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08494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4332"/>
          </a:xfrm>
        </p:spPr>
        <p:txBody>
          <a:bodyPr/>
          <a:lstStyle/>
          <a:p>
            <a:endParaRPr lang="ru-RU"/>
          </a:p>
        </p:txBody>
      </p:sp>
      <p:pic>
        <p:nvPicPr>
          <p:cNvPr id="12290" name="Picture 2" descr="http://www.2fons.ru/pic/201502/1920x1200/2fons.ru-7968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5126"/>
            <a:ext cx="10583174" cy="6259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96697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ds04.infourok.ru/uploads/ex/0c43/0009e3ca-743b56b6/img2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90" y="181155"/>
            <a:ext cx="11205713" cy="6538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71467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ds04.infourok.ru/uploads/ex/0921/00074898-d1af784a/img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11" y="146648"/>
            <a:ext cx="11248846" cy="662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77826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http://detskie-raskraski.ru/sites/default/files/raskraska-odegda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813" y="1825625"/>
            <a:ext cx="338437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6262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11</Words>
  <Application>Microsoft Office PowerPoint</Application>
  <PresentationFormat>Широкоэкранный</PresentationFormat>
  <Paragraphs>3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Как одеты дети?</vt:lpstr>
      <vt:lpstr>Презентация PowerPoint</vt:lpstr>
      <vt:lpstr>Презентация PowerPoint</vt:lpstr>
      <vt:lpstr>Зимние забавы.</vt:lpstr>
      <vt:lpstr>Презентация PowerPoint</vt:lpstr>
      <vt:lpstr>Презентация PowerPoint</vt:lpstr>
      <vt:lpstr>Презентация PowerPoint</vt:lpstr>
      <vt:lpstr>Дети кормят птичек.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лесенок</dc:creator>
  <cp:lastModifiedBy>лесенок</cp:lastModifiedBy>
  <cp:revision>5</cp:revision>
  <dcterms:created xsi:type="dcterms:W3CDTF">2018-02-28T05:54:39Z</dcterms:created>
  <dcterms:modified xsi:type="dcterms:W3CDTF">2018-02-28T06:19:24Z</dcterms:modified>
</cp:coreProperties>
</file>