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5" r:id="rId8"/>
    <p:sldId id="267" r:id="rId9"/>
    <p:sldId id="270" r:id="rId10"/>
    <p:sldId id="271" r:id="rId11"/>
    <p:sldId id="27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60"/>
  </p:normalViewPr>
  <p:slideViewPr>
    <p:cSldViewPr snapToGrid="0">
      <p:cViewPr varScale="1">
        <p:scale>
          <a:sx n="54" d="100"/>
          <a:sy n="54" d="100"/>
        </p:scale>
        <p:origin x="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81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2533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7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004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244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5405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842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149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635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548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03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C3289-ED41-41DA-BD1A-017E12B3A9AA}" type="datetimeFigureOut">
              <a:rPr lang="ru-RU" smtClean="0"/>
              <a:t>09.02.2018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F6800-8F35-45A9-A2AC-B188E05F5B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2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МАДОУ Детский сад № 158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1470212"/>
            <a:ext cx="9968753" cy="5593976"/>
          </a:xfrm>
        </p:spPr>
      </p:pic>
    </p:spTree>
    <p:extLst>
      <p:ext uri="{BB962C8B-B14F-4D97-AF65-F5344CB8AC3E}">
        <p14:creationId xmlns:p14="http://schemas.microsoft.com/office/powerpoint/2010/main" val="37599908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0"/>
            <a:ext cx="11704320" cy="6260725"/>
          </a:xfrm>
        </p:spPr>
      </p:pic>
    </p:spTree>
    <p:extLst>
      <p:ext uri="{BB962C8B-B14F-4D97-AF65-F5344CB8AC3E}">
        <p14:creationId xmlns:p14="http://schemas.microsoft.com/office/powerpoint/2010/main" val="25276364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4"/>
            <a:ext cx="10882745" cy="6492875"/>
          </a:xfrm>
        </p:spPr>
      </p:pic>
    </p:spTree>
    <p:extLst>
      <p:ext uri="{BB962C8B-B14F-4D97-AF65-F5344CB8AC3E}">
        <p14:creationId xmlns:p14="http://schemas.microsoft.com/office/powerpoint/2010/main" val="4047018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" y="365124"/>
            <a:ext cx="11205557" cy="6492875"/>
          </a:xfrm>
        </p:spPr>
      </p:pic>
    </p:spTree>
    <p:extLst>
      <p:ext uri="{BB962C8B-B14F-4D97-AF65-F5344CB8AC3E}">
        <p14:creationId xmlns:p14="http://schemas.microsoft.com/office/powerpoint/2010/main" val="3656372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7927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/>
                </a:solidFill>
              </a:rPr>
              <a:t>                       Инсценировка сказки «</a:t>
            </a:r>
            <a:r>
              <a:rPr lang="ru-RU" sz="3200" dirty="0" err="1" smtClean="0">
                <a:solidFill>
                  <a:schemeClr val="accent5"/>
                </a:solidFill>
              </a:rPr>
              <a:t>Заюшкина</a:t>
            </a:r>
            <a:r>
              <a:rPr lang="ru-RU" sz="3200" dirty="0" smtClean="0">
                <a:solidFill>
                  <a:schemeClr val="accent5"/>
                </a:solidFill>
              </a:rPr>
              <a:t> избушка»</a:t>
            </a:r>
            <a:endParaRPr lang="ru-RU" sz="3200" dirty="0">
              <a:solidFill>
                <a:schemeClr val="accent5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" y="1379277"/>
            <a:ext cx="11022676" cy="5811838"/>
          </a:xfrm>
        </p:spPr>
      </p:pic>
    </p:spTree>
    <p:extLst>
      <p:ext uri="{BB962C8B-B14F-4D97-AF65-F5344CB8AC3E}">
        <p14:creationId xmlns:p14="http://schemas.microsoft.com/office/powerpoint/2010/main" val="328472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3" y="1"/>
            <a:ext cx="11305309" cy="6858000"/>
          </a:xfrm>
        </p:spPr>
      </p:pic>
    </p:spTree>
    <p:extLst>
      <p:ext uri="{BB962C8B-B14F-4D97-AF65-F5344CB8AC3E}">
        <p14:creationId xmlns:p14="http://schemas.microsoft.com/office/powerpoint/2010/main" val="2697115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365124"/>
            <a:ext cx="11321935" cy="6492875"/>
          </a:xfrm>
        </p:spPr>
      </p:pic>
    </p:spTree>
    <p:extLst>
      <p:ext uri="{BB962C8B-B14F-4D97-AF65-F5344CB8AC3E}">
        <p14:creationId xmlns:p14="http://schemas.microsoft.com/office/powerpoint/2010/main" val="39603543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365124"/>
            <a:ext cx="11693236" cy="6492875"/>
          </a:xfrm>
        </p:spPr>
      </p:pic>
    </p:spTree>
    <p:extLst>
      <p:ext uri="{BB962C8B-B14F-4D97-AF65-F5344CB8AC3E}">
        <p14:creationId xmlns:p14="http://schemas.microsoft.com/office/powerpoint/2010/main" val="2467851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777827"/>
            <a:ext cx="4352925" cy="24485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89" y="-143434"/>
            <a:ext cx="11510682" cy="700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373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1505" y="-923364"/>
            <a:ext cx="8534402" cy="8588189"/>
          </a:xfrm>
        </p:spPr>
      </p:pic>
    </p:spTree>
    <p:extLst>
      <p:ext uri="{BB962C8B-B14F-4D97-AF65-F5344CB8AC3E}">
        <p14:creationId xmlns:p14="http://schemas.microsoft.com/office/powerpoint/2010/main" val="660237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"/>
            <a:ext cx="9776012" cy="617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30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Click="0" advTm="16000">
        <p15:prstTrans prst="curtains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13</Words>
  <Application>Microsoft Office PowerPoint</Application>
  <PresentationFormat>Широкоэкранный</PresentationFormat>
  <Paragraphs>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             МАДОУ Детский сад № 158</vt:lpstr>
      <vt:lpstr>Презентация PowerPoint</vt:lpstr>
      <vt:lpstr>Презентация PowerPoint</vt:lpstr>
      <vt:lpstr>Презентация PowerPoint</vt:lpstr>
      <vt:lpstr>                       Инсценировка сказки «Заюшкина избушка»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Детский сад № 158</dc:title>
  <dc:creator>windows-7</dc:creator>
  <cp:lastModifiedBy>windows-7</cp:lastModifiedBy>
  <cp:revision>13</cp:revision>
  <dcterms:created xsi:type="dcterms:W3CDTF">2018-02-08T07:10:19Z</dcterms:created>
  <dcterms:modified xsi:type="dcterms:W3CDTF">2018-02-08T19:43:01Z</dcterms:modified>
</cp:coreProperties>
</file>