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301" r:id="rId3"/>
    <p:sldId id="272" r:id="rId4"/>
    <p:sldId id="291" r:id="rId5"/>
    <p:sldId id="277" r:id="rId6"/>
    <p:sldId id="278" r:id="rId7"/>
    <p:sldId id="279" r:id="rId8"/>
    <p:sldId id="280" r:id="rId9"/>
    <p:sldId id="295" r:id="rId10"/>
    <p:sldId id="296" r:id="rId11"/>
    <p:sldId id="285" r:id="rId12"/>
    <p:sldId id="300" r:id="rId13"/>
    <p:sldId id="298" r:id="rId14"/>
    <p:sldId id="303" r:id="rId15"/>
    <p:sldId id="299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1E17A9"/>
    <a:srgbClr val="FFCC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32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86;&#1091;&#1090;&#1073;&#1091;&#1082;\Desktop\&#1040;&#1083;&#1100;&#1092;&#1080;&#1103;%20&#1047;&#1072;&#1082;&#1080;&#1077;&#1074;&#1085;&#1072;\Muzyka_dlya_gimnastiki_-_klassika..._krasivaya_muzyka_(xMusic.me).mp3" TargetMode="Externa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ВЕСЁЛАЯ </a:t>
            </a:r>
            <a:br>
              <a:rPr lang="ru-RU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МАТЕМАТИКА</a:t>
            </a:r>
            <a:endParaRPr lang="ru-RU" sz="6000" b="1" i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c724e_707b1f5f_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1371600"/>
            <a:ext cx="3075908" cy="3276600"/>
          </a:xfrm>
          <a:prstGeom prst="rect">
            <a:avLst/>
          </a:prstGeom>
        </p:spPr>
      </p:pic>
      <p:pic>
        <p:nvPicPr>
          <p:cNvPr id="8" name="Рисунок 7" descr="0_c724e_707b1f5f_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1447800"/>
            <a:ext cx="3075908" cy="3276600"/>
          </a:xfrm>
          <a:prstGeom prst="rect">
            <a:avLst/>
          </a:prstGeom>
        </p:spPr>
      </p:pic>
      <p:pic>
        <p:nvPicPr>
          <p:cNvPr id="9" name="Рисунок 8" descr="0_c724e_707b1f5f_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3200" y="2667000"/>
            <a:ext cx="1693450" cy="1803941"/>
          </a:xfrm>
          <a:prstGeom prst="rect">
            <a:avLst/>
          </a:prstGeom>
        </p:spPr>
      </p:pic>
      <p:pic>
        <p:nvPicPr>
          <p:cNvPr id="10" name="Рисунок 9" descr="0_c724e_707b1f5f_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1981200"/>
            <a:ext cx="2432113" cy="2590800"/>
          </a:xfrm>
          <a:prstGeom prst="rect">
            <a:avLst/>
          </a:prstGeom>
        </p:spPr>
      </p:pic>
      <p:pic>
        <p:nvPicPr>
          <p:cNvPr id="4" name="Рисунок 3" descr="0_c724e_707b1f5f_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52400" y="3962400"/>
            <a:ext cx="3075908" cy="3276600"/>
          </a:xfrm>
          <a:prstGeom prst="rect">
            <a:avLst/>
          </a:prstGeom>
        </p:spPr>
      </p:pic>
      <p:pic>
        <p:nvPicPr>
          <p:cNvPr id="3" name="Рисунок 2" descr="0_97ebd_237d01a1_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3962400"/>
            <a:ext cx="2139700" cy="2438405"/>
          </a:xfrm>
          <a:prstGeom prst="rect">
            <a:avLst/>
          </a:prstGeom>
        </p:spPr>
      </p:pic>
      <p:pic>
        <p:nvPicPr>
          <p:cNvPr id="11" name="Рисунок 10" descr="0_97ebd_237d01a1_XL.png"/>
          <p:cNvPicPr>
            <a:picLocks noChangeAspect="1"/>
          </p:cNvPicPr>
          <p:nvPr/>
        </p:nvPicPr>
        <p:blipFill>
          <a:blip r:embed="rId5" cstate="print"/>
          <a:srcRect r="43541" b="37931"/>
          <a:stretch>
            <a:fillRect/>
          </a:stretch>
        </p:blipFill>
        <p:spPr>
          <a:xfrm flipH="1">
            <a:off x="3505200" y="2667000"/>
            <a:ext cx="626353" cy="8382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15 0.12116 C -0.08472 0.11954 -0.07049 0.11885 -0.10347 0.12925 C -0.10642 0.13133 -0.12917 0.12694 -0.13316 0.12671 C -0.14983 0.11977 -0.16406 0.12046 -0.17951 0.11838 C -0.19201 0.11954 -0.20677 0.11214 -0.21858 0.10775 C -0.2559 0.09249 -0.28316 0.06867 -0.32205 0.06312 C -0.33368 0.06266 -0.34375 0.05087 -0.35608 0.05087 C -0.36059 0.04786 -0.36476 0.04601 -0.36927 0.04255 C -0.38976 0.02058 -0.40955 0.0007 -0.42847 -0.02243 C -0.4316 -0.02682 -0.43646 -0.05295 -0.43542 -0.05826 C -0.43299 -0.09433 -0.4151 -0.12763 -0.4026 -0.15745 C -0.39392 -0.17734 -0.38993 -0.20323 -0.37899 -0.22127 " pathEditMode="relative" rAng="-3161665" ptsTypes="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6"/>
          <p:cNvSpPr txBox="1">
            <a:spLocks/>
          </p:cNvSpPr>
          <p:nvPr/>
        </p:nvSpPr>
        <p:spPr>
          <a:xfrm>
            <a:off x="2590800" y="38862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7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4038600" y="44656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3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Заголовок 6"/>
          <p:cNvSpPr txBox="1">
            <a:spLocks/>
          </p:cNvSpPr>
          <p:nvPr/>
        </p:nvSpPr>
        <p:spPr>
          <a:xfrm>
            <a:off x="5334000" y="36576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8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Заголовок 6"/>
          <p:cNvSpPr txBox="1">
            <a:spLocks/>
          </p:cNvSpPr>
          <p:nvPr/>
        </p:nvSpPr>
        <p:spPr>
          <a:xfrm>
            <a:off x="6096000" y="25908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4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Заголовок 6"/>
          <p:cNvSpPr txBox="1">
            <a:spLocks/>
          </p:cNvSpPr>
          <p:nvPr/>
        </p:nvSpPr>
        <p:spPr>
          <a:xfrm>
            <a:off x="7162800" y="31702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6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6"/>
          <p:cNvSpPr txBox="1">
            <a:spLocks/>
          </p:cNvSpPr>
          <p:nvPr/>
        </p:nvSpPr>
        <p:spPr>
          <a:xfrm>
            <a:off x="4724400" y="21336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2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Заголовок 6"/>
          <p:cNvSpPr txBox="1">
            <a:spLocks/>
          </p:cNvSpPr>
          <p:nvPr/>
        </p:nvSpPr>
        <p:spPr>
          <a:xfrm>
            <a:off x="3810000" y="31242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noProof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9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Заголовок 6"/>
          <p:cNvSpPr txBox="1">
            <a:spLocks/>
          </p:cNvSpPr>
          <p:nvPr/>
        </p:nvSpPr>
        <p:spPr>
          <a:xfrm>
            <a:off x="2743200" y="16764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all" spc="0" normalizeH="0" baseline="0" noProof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10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81200" y="2743200"/>
            <a:ext cx="1981200" cy="1401762"/>
          </a:xfrm>
        </p:spPr>
        <p:txBody>
          <a:bodyPr>
            <a:normAutofit/>
          </a:bodyPr>
          <a:lstStyle/>
          <a:p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800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7" name="Заголовок 6"/>
          <p:cNvSpPr txBox="1">
            <a:spLocks/>
          </p:cNvSpPr>
          <p:nvPr/>
        </p:nvSpPr>
        <p:spPr>
          <a:xfrm>
            <a:off x="990600" y="43132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5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" name="Рисунок 23" descr="1282708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74233" flipH="1">
            <a:off x="6880692" y="3963617"/>
            <a:ext cx="2016224" cy="213055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2.89017E-6 C -0.02222 0.02983 0.00781 -0.00786 -0.01632 0.01503 C -0.03437 0.0333 -0.00347 0.01156 -0.02934 0.02798 C -0.03889 0.04393 -0.05208 0.0585 -0.06476 0.07284 C -0.0717 0.08047 -0.07049 0.08763 -0.08056 0.09341 C -0.08385 0.10544 -0.09878 0.11607 -0.10955 0.12486 C -0.11094 0.12925 -0.11111 0.13411 -0.11372 0.13804 C -0.1151 0.14058 -0.11875 0.14127 -0.12049 0.14359 C -0.12899 0.15653 -0.13194 0.17064 -0.14288 0.18243 C -0.14583 0.19122 -0.14809 0.2 -0.15139 0.20856 C -0.15382 0.22151 -0.1559 0.22752 -0.16701 0.23677 C -0.17378 0.25919 -0.16337 0.22983 -0.17604 0.24971 C -0.18212 0.25942 -0.18559 0.27145 -0.19149 0.28139 C -0.19566 0.40648 -0.16007 0.37619 -0.2 0.40856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046 C -0.07378 0.00601 -0.03681 -0.00116 -0.07587 0.02566 C -0.08403 0.05664 -0.09358 0.06982 -0.10451 0.08393 C -0.12014 0.10427 -0.13455 0.1311 -0.15139 0.14196 C -0.16128 0.15722 -0.1533 0.14705 -0.1684 0.15468 C -0.18003 0.16046 -0.19097 0.17156 -0.2026 0.17572 C -0.21944 0.18797 -0.23715 0.19214 -0.25417 0.20092 C -0.26267 0.20971 -0.27083 0.21202 -0.27934 0.22127 C -0.28872 0.23214 -0.29583 0.24855 -0.30556 0.25503 C -0.31406 0.27491 -0.30243 0.24855 -0.31493 0.27144 C -0.31944 0.28023 -0.32292 0.29826 -0.32743 0.30913 C -0.33194 0.32023 -0.33993 0.32948 -0.34462 0.3378 C -0.34705 0.34266 -0.34913 0.35306 -0.35122 0.35884 C -0.35573 0.36925 -0.37274 0.38959 -0.37882 0.3963 C -0.38351 0.40994 -0.38681 0.41086 -0.39253 0.42127 C -0.39635 0.42797 -0.40017 0.43768 -0.40399 0.44601 C -0.40451 0.45202 -0.40937 0.48254 -0.41059 0.4837 C -0.42726 0.49734 -0.43333 0.47144 -0.42795 0.49225 " pathEditMode="relative" rAng="0" ptsTypes="fffffffffffffffff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" y="2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00578E-6 C -0.01771 0.00648 -0.04115 0.00995 -0.05937 0.01665 C -0.08333 0.02451 -0.08299 0.0296 -0.11944 0.0363 C -0.14705 0.05318 -0.17917 0.06682 -0.21562 0.08185 C -0.22292 0.08509 -0.23021 0.0881 -0.23698 0.09133 C -0.24236 0.09341 -0.24757 0.09526 -0.2533 0.09758 C -0.25694 0.09942 -0.26424 0.10266 -0.26424 0.10289 C -0.28194 0.11723 -0.29167 0.11353 -0.28073 0.13226 C -0.27882 0.13549 -0.26979 0.14127 -0.26979 0.14174 C -0.27587 0.15145 -0.26701 0.14867 -0.28073 0.1533 " pathEditMode="relative" rAng="0" ptsTypes="fffffffff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58 -0.01318 C 0.0474 -0.00925 0.02639 -0.00694 0.00521 -0.00509 C 0.00035 -0.00301 -0.00538 -0.00255 -0.01007 -0.0007 C -0.01476 0.00115 -0.01875 0.00485 -0.02344 0.00763 C -0.02934 0.01479 -0.0342 0.01757 -0.04236 0.02034 C -0.04497 0.0289 -0.04792 0.03029 -0.05573 0.03352 C -0.06823 0.0437 -0.0842 0.0474 -0.09931 0.04994 C -0.10139 0.05294 -0.10278 0.05687 -0.10521 0.05872 C -0.10747 0.06034 -0.12448 0.06751 -0.12795 0.06913 C -0.14948 0.08 -0.17153 0.08971 -0.19479 0.09479 C -0.20712 0.10312 -0.23125 0.11167 -0.24601 0.11583 C -0.26319 0.12878 -0.23628 0.11005 -0.26337 0.12254 C -0.26753 0.12439 -0.27101 0.12809 -0.27465 0.13086 C -0.28038 0.13503 -0.28837 0.13318 -0.29375 0.13734 C -0.30764 0.14751 -0.30069 0.14474 -0.31302 0.14797 C -0.31771 0.1519 -0.32118 0.15745 -0.32622 0.16046 C -0.34618 0.17318 -0.32118 0.15098 -0.34149 0.16716 C -0.34358 0.16878 -0.34514 0.17133 -0.3474 0.17341 C -0.34896 0.17503 -0.35122 0.17618 -0.35312 0.17757 C -0.36354 0.1963 -0.36788 0.22219 -0.38542 0.23491 C -0.39045 0.24601 -0.39462 0.24462 -0.39861 0.2541 C -0.40434 0.26728 -0.40503 0.28208 -0.41215 0.29456 C -0.41458 0.31422 -0.41788 0.33294 -0.42344 0.3519 C -0.42517 0.36878 -0.42604 0.38936 -0.43125 0.40485 C -0.42969 0.40693 -0.42778 0.40878 -0.42726 0.41133 C -0.42552 0.42266 -0.4474 0.4215 -0.45 0.42196 C -0.4408 0.42705 -0.44462 0.42404 -0.43872 0.43075 " pathEditMode="relative" rAng="0" ptsTypes="ffffffffffffffffffffffffff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" y="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4104E-6 C 0.01076 0.02197 0.0467 0.03469 0.07812 0.04185 C 0.08559 0.06128 0.10868 0.09087 0.12656 0.10821 C 0.13038 0.11954 0.13472 0.13041 0.13871 0.14174 C 0.14218 0.15168 0.175 0.14891 0.175 0.15885 C 0.175 0.16601 0.175 0.17272 0.175 0.17989 " pathEditMode="relative" rAng="0" ptsTypes="fffff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023 C -0.03334 0.00069 -0.07483 -0.0037 -0.10591 0.01017 C -0.12066 0.01734 -0.10834 0.01248 -0.12934 0.0185 C -0.13681 0.02012 -0.15087 0.02451 -0.15087 0.02474 C -0.16042 0.03376 -0.16858 0.03746 -0.18282 0.04046 C -0.18768 0.04509 -0.18976 0.0474 -0.19618 0.05179 C -0.20955 0.06081 -0.19045 0.04462 -0.20955 0.05965 C -0.21736 0.0652 -0.20868 0.06243 -0.21789 0.06451 C -0.2224 0.06728 -0.22969 0.07121 -0.23299 0.07491 C -0.2408 0.08254 -0.24584 0.09133 -0.25643 0.09688 C -0.25747 0.0978 -0.25834 0.09988 -0.25973 0.10081 C -0.26198 0.10243 -0.26459 0.10289 -0.2665 0.10451 C -0.27379 0.11098 -0.26945 0.11538 -0.28177 0.12162 C -0.28403 0.12416 -0.28698 0.12786 -0.28976 0.1304 C -0.29497 0.13433 -0.30486 0.14335 -0.30486 0.14358 C -0.30573 0.14451 -0.30573 0.14636 -0.3066 0.14728 C -0.30816 0.14844 -0.31077 0.14959 -0.31164 0.15121 C -0.31337 0.15353 -0.31216 0.15607 -0.31337 0.15884 C -0.31389 0.16 -0.3158 0.16139 -0.3165 0.16254 C -0.31875 0.16832 -0.32118 0.17387 -0.32361 0.17942 C -0.32466 0.1822 -0.32361 0.18613 -0.32657 0.18728 C -0.32969 0.18798 -0.33247 0.1889 -0.33525 0.18983 C -0.34497 0.20116 -0.33976 0.19353 -0.34341 0.20277 C -0.34445 0.20532 -0.34688 0.2104 -0.34688 0.21064 C -0.34827 0.22081 -0.35018 0.22844 -0.3533 0.23884 C -0.35486 0.24277 -0.36337 0.24925 -0.36337 0.24948 C -0.36407 0.2504 -0.36459 0.25179 -0.36528 0.25295 C -0.36598 0.25433 -0.36789 0.25549 -0.36858 0.25665 C -0.37275 0.26381 -0.37309 0.27075 -0.38368 0.27376 C -0.38559 0.28023 -0.38611 0.28277 -0.39358 0.28647 C -0.39636 0.2904 -0.4 0.29364 -0.40209 0.2978 C -0.40851 0.30936 -0.39861 0.29757 -0.40729 0.30705 C -0.40955 0.3126 -0.41268 0.31722 -0.41372 0.32254 C -0.41389 0.3237 -0.41372 0.33457 -0.41875 0.33688 C -0.42205 0.3378 -0.42535 0.33757 -0.429 0.33803 C -0.43212 0.33942 -0.44167 0.34196 -0.43698 0.34636 " pathEditMode="relative" rAng="0" ptsTypes="fffffffffffffffffffffffffffffffffff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47 C 0.01927 0.00092 0.03941 -0.00116 0.05902 0.00416 C 0.06215 0.00508 0.06319 0.01595 0.06597 0.02011 C 0.06805 0.02289 0.07083 0.02381 0.07326 0.02543 C 0.0809 0.04254 0.0901 0.07029 0.09948 0.083 C 0.10833 0.11491 0.121 0.13734 0.13021 0.16763 C 0.13368 0.19075 0.14166 0.24208 0.12534 0.24208 " pathEditMode="relative" rAng="0" ptsTypes="ffffff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4 -2.08092E-6 C -0.0849 -2.08092E-6 -0.08594 -2.08092E-6 -0.08733 -2.08092E-6 C -0.08924 0.00116 -0.09115 0.00694 -0.09289 0.00925 C -0.09514 0.01295 -0.09775 0.01549 -0.09983 0.0185 C -0.10625 0.0259 -0.10226 0.02289 -0.10556 0.0252 C -0.10834 0.03006 -0.10677 0.02798 -0.11025 0.0326 C -0.11077 0.0333 -0.11164 0.03445 -0.11164 0.03468 C -0.1125 0.04023 -0.11164 0.0363 -0.11459 0.0437 L -0.11459 0.04393 C -0.11598 0.04809 -0.11615 0.05203 -0.11771 0.05572 C -0.11858 0.0622 -0.11771 0.0585 -0.11945 0.06405 C -0.12014 0.0659 -0.12118 0.0696 -0.12118 0.06983 C -0.12153 0.0733 -0.12205 0.077 -0.1224 0.0807 C -0.12275 0.0874 -0.12292 0.09295 -0.12379 0.09919 C -0.12396 0.11538 -0.125 0.13619 -0.12414 0.15237 C -0.12396 0.15515 -0.12292 0.157 -0.1224 0.15977 C -0.12205 0.16185 -0.12205 0.1644 -0.12153 0.16648 C -0.12101 0.16925 -0.11979 0.17179 -0.11893 0.17457 C -0.11858 0.17665 -0.11719 0.17827 -0.11632 0.18012 C -0.11424 0.18544 -0.11268 0.1933 -0.11094 0.19954 C -0.1099 0.20393 -0.10903 0.20717 -0.10764 0.21064 C -0.10677 0.21272 -0.10591 0.21642 -0.10591 0.21665 C -0.10539 0.22035 -0.10417 0.22474 -0.10295 0.22752 C -0.10209 0.23445 -0.10295 0.23168 -0.1007 0.23584 C -0.10035 0.24093 -0.1007 0.23746 -0.09879 0.2444 C -0.09861 0.24532 -0.09809 0.24624 -0.09792 0.24717 C -0.09775 0.24809 -0.09705 0.24994 -0.09705 0.25018 C -0.09723 0.25364 -0.09705 0.25734 -0.09775 0.26127 C -0.09775 0.26312 -0.09861 0.26474 -0.09896 0.26682 C -0.09948 0.26752 -0.09983 0.2696 -0.09983 0.26983 C -0.09809 0.27353 -0.09879 0.27538 -0.09792 0.27191 " pathEditMode="relative" rAng="0" ptsTypes="fffffffFffffffffffffffffffffff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69 C 0.02986 -0.01248 0.10104 -0.00878 0.12552 0.01989 C 0.12969 0.02451 0.13229 0.03052 0.13646 0.03561 C 0.14722 0.06544 0.15885 0.09573 0.16667 0.12625 C 0.16424 0.18336 0.15972 0.23931 0.15556 0.29642 C 0.15521 0.30289 0.15035 0.30428 0.14722 0.30983 C 0.13924 0.3244 0.14167 0.32463 0.14167 0.34197 " pathEditMode="relative" rAng="0" ptsTypes="ffffffA"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7 C 0.05868 -0.01619 0.10782 0.03861 0.16302 0.04462 C 0.17552 0.05919 0.1599 0.04254 0.18056 0.0578 C 0.19341 0.06682 0.17743 0.06358 0.19809 0.07283 C 0.20504 0.07584 0.2198 0.07907 0.2198 0.07953 C 0.23837 0.09156 0.21997 0.08092 0.2474 0.08971 C 0.25712 0.09318 0.26545 0.10081 0.27466 0.10497 C 0.28299 0.10867 0.29236 0.10913 0.30018 0.11352 C 0.3191 0.1237 0.33716 0.13595 0.35521 0.14797 C 0.36198 0.15214 0.36528 0.15815 0.37292 0.16069 C 0.375 0.16277 0.37657 0.16555 0.379 0.16716 C 0.38073 0.16855 0.38334 0.16786 0.38473 0.16925 C 0.38698 0.1711 0.39202 0.18242 0.39289 0.18404 C 0.39341 0.18728 0.39323 0.19005 0.39445 0.19306 C 0.39584 0.1956 0.39983 0.1963 0.40052 0.1993 C 0.4033 0.2074 0.40243 0.21688 0.40452 0.22497 C 0.40834 0.26011 0.40764 0.24901 0.40452 0.30242 C 0.404 0.31075 0.39844 0.32601 0.39844 0.32624 C 0.3941 0.36416 0.4007 0.35121 0.38872 0.36925 C 0.3875 0.3778 0.38646 0.38636 0.38473 0.39514 C 0.38334 0.40208 0.379 0.41595 0.379 0.41641 C 0.37743 0.43144 0.37934 0.44809 0.36893 0.45942 C 0.36632 0.46844 0.3658 0.47167 0.3592 0.47838 C 0.35608 0.48832 0.35261 0.49803 0.3474 0.50659 C 0.34549 0.53202 0.3474 0.53919 0.3257 0.54751 C 0.33438 0.55283 0.33073 0.5519 0.33594 0.5519 " pathEditMode="relative" rAng="0" ptsTypes="fffffffffffffffffffffffff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" y="2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  <p:bldP spid="20" grpId="0"/>
      <p:bldP spid="16" grpId="0"/>
      <p:bldP spid="18" grpId="0"/>
      <p:bldP spid="14" grpId="0"/>
      <p:bldP spid="21" grpId="0"/>
      <p:bldP spid="22" grpId="0"/>
      <p:bldP spid="7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6800" y="5105400"/>
            <a:ext cx="1981200" cy="1401762"/>
          </a:xfrm>
        </p:spPr>
        <p:txBody>
          <a:bodyPr>
            <a:normAutofit/>
          </a:bodyPr>
          <a:lstStyle/>
          <a:p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800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4" name="Заголовок 6"/>
          <p:cNvSpPr txBox="1">
            <a:spLocks/>
          </p:cNvSpPr>
          <p:nvPr/>
        </p:nvSpPr>
        <p:spPr>
          <a:xfrm>
            <a:off x="17526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2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24384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3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Заголовок 6"/>
          <p:cNvSpPr txBox="1">
            <a:spLocks/>
          </p:cNvSpPr>
          <p:nvPr/>
        </p:nvSpPr>
        <p:spPr>
          <a:xfrm>
            <a:off x="30480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4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Заголовок 6"/>
          <p:cNvSpPr txBox="1">
            <a:spLocks/>
          </p:cNvSpPr>
          <p:nvPr/>
        </p:nvSpPr>
        <p:spPr>
          <a:xfrm>
            <a:off x="36576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5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Заголовок 6"/>
          <p:cNvSpPr txBox="1">
            <a:spLocks/>
          </p:cNvSpPr>
          <p:nvPr/>
        </p:nvSpPr>
        <p:spPr>
          <a:xfrm>
            <a:off x="43434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6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Заголовок 6"/>
          <p:cNvSpPr txBox="1">
            <a:spLocks/>
          </p:cNvSpPr>
          <p:nvPr/>
        </p:nvSpPr>
        <p:spPr>
          <a:xfrm>
            <a:off x="50292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7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Заголовок 6"/>
          <p:cNvSpPr txBox="1">
            <a:spLocks/>
          </p:cNvSpPr>
          <p:nvPr/>
        </p:nvSpPr>
        <p:spPr>
          <a:xfrm>
            <a:off x="5638800" y="5181600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8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Заголовок 6"/>
          <p:cNvSpPr txBox="1">
            <a:spLocks/>
          </p:cNvSpPr>
          <p:nvPr/>
        </p:nvSpPr>
        <p:spPr>
          <a:xfrm>
            <a:off x="6324600" y="51514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noProof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9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Заголовок 6"/>
          <p:cNvSpPr txBox="1">
            <a:spLocks/>
          </p:cNvSpPr>
          <p:nvPr/>
        </p:nvSpPr>
        <p:spPr>
          <a:xfrm>
            <a:off x="7315200" y="5227638"/>
            <a:ext cx="1981200" cy="1401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all" spc="0" normalizeH="0" baseline="0" noProof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10</a:t>
            </a:r>
            <a:endParaRPr kumimoji="0" lang="ru-RU" sz="8000" b="0" i="0" u="none" strike="noStrike" kern="1200" cap="none" spc="0" normalizeH="0" baseline="0" noProof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 descr="1282708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74233" flipH="1">
            <a:off x="6880691" y="3658815"/>
            <a:ext cx="2016224" cy="213055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5087E-6 L -0.03472 -0.12624 C -0.04079 -0.15352 -0.05798 -0.18034 -0.07934 -0.20046 C -0.10468 -0.22358 -0.12795 -0.23398 -0.14947 -0.23213 L -0.2493 -0.22936 " pathEditMode="relative" rAng="2080955" ptsTypes="FffFF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Nzn1I6Gl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1400" y="762000"/>
            <a:ext cx="42926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yqmfAZ6eY2w.jpg"/>
          <p:cNvPicPr>
            <a:picLocks noChangeAspect="1"/>
          </p:cNvPicPr>
          <p:nvPr/>
        </p:nvPicPr>
        <p:blipFill>
          <a:blip r:embed="rId3" cstate="print"/>
          <a:srcRect l="9172" t="65000" r="65976" b="15000"/>
          <a:stretch>
            <a:fillRect/>
          </a:stretch>
        </p:blipFill>
        <p:spPr>
          <a:xfrm>
            <a:off x="5257800" y="2743200"/>
            <a:ext cx="1066800" cy="1219200"/>
          </a:xfrm>
          <a:prstGeom prst="rect">
            <a:avLst/>
          </a:prstGeom>
        </p:spPr>
      </p:pic>
      <p:pic>
        <p:nvPicPr>
          <p:cNvPr id="5" name="Рисунок 4" descr="qGCi0BsAZgY.jpg"/>
          <p:cNvPicPr>
            <a:picLocks noChangeAspect="1"/>
          </p:cNvPicPr>
          <p:nvPr/>
        </p:nvPicPr>
        <p:blipFill>
          <a:blip r:embed="rId4" cstate="print"/>
          <a:srcRect l="39349" t="32500" r="39349" b="47500"/>
          <a:stretch>
            <a:fillRect/>
          </a:stretch>
        </p:blipFill>
        <p:spPr>
          <a:xfrm>
            <a:off x="7696200" y="2743200"/>
            <a:ext cx="914400" cy="1219200"/>
          </a:xfrm>
          <a:prstGeom prst="rect">
            <a:avLst/>
          </a:prstGeom>
        </p:spPr>
      </p:pic>
      <p:pic>
        <p:nvPicPr>
          <p:cNvPr id="6" name="Рисунок 5" descr="oLqQAgEqYrk.jpg"/>
          <p:cNvPicPr>
            <a:picLocks noChangeAspect="1"/>
          </p:cNvPicPr>
          <p:nvPr/>
        </p:nvPicPr>
        <p:blipFill>
          <a:blip r:embed="rId5" cstate="print"/>
          <a:srcRect l="39349" t="33750" r="39349" b="47500"/>
          <a:stretch>
            <a:fillRect/>
          </a:stretch>
        </p:blipFill>
        <p:spPr>
          <a:xfrm>
            <a:off x="6553200" y="4724400"/>
            <a:ext cx="914400" cy="1143000"/>
          </a:xfrm>
          <a:prstGeom prst="rect">
            <a:avLst/>
          </a:prstGeom>
        </p:spPr>
      </p:pic>
      <p:pic>
        <p:nvPicPr>
          <p:cNvPr id="7" name="Рисунок 6" descr="_zayac.png"/>
          <p:cNvPicPr>
            <a:picLocks noChangeAspect="1"/>
          </p:cNvPicPr>
          <p:nvPr/>
        </p:nvPicPr>
        <p:blipFill>
          <a:blip r:embed="rId6" cstate="print"/>
          <a:srcRect l="52821" b="13156"/>
          <a:stretch>
            <a:fillRect/>
          </a:stretch>
        </p:blipFill>
        <p:spPr>
          <a:xfrm flipH="1">
            <a:off x="2362200" y="4114800"/>
            <a:ext cx="1981201" cy="25150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qGCi0BsAZg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1400" y="838200"/>
            <a:ext cx="42926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7Nzn1I6Gl84.jpg"/>
          <p:cNvPicPr>
            <a:picLocks noChangeAspect="1"/>
          </p:cNvPicPr>
          <p:nvPr/>
        </p:nvPicPr>
        <p:blipFill>
          <a:blip r:embed="rId3" cstate="print"/>
          <a:srcRect l="39349" t="33750" r="39350" b="47500"/>
          <a:stretch>
            <a:fillRect/>
          </a:stretch>
        </p:blipFill>
        <p:spPr>
          <a:xfrm>
            <a:off x="5334000" y="2895600"/>
            <a:ext cx="914400" cy="1143000"/>
          </a:xfrm>
          <a:prstGeom prst="rect">
            <a:avLst/>
          </a:prstGeom>
        </p:spPr>
      </p:pic>
      <p:pic>
        <p:nvPicPr>
          <p:cNvPr id="7" name="Рисунок 6" descr="btXFhVjnpSs.jpg"/>
          <p:cNvPicPr>
            <a:picLocks noChangeAspect="1"/>
          </p:cNvPicPr>
          <p:nvPr/>
        </p:nvPicPr>
        <p:blipFill>
          <a:blip r:embed="rId4" cstate="print"/>
          <a:srcRect l="39349" t="32500" r="39349" b="47500"/>
          <a:stretch>
            <a:fillRect/>
          </a:stretch>
        </p:blipFill>
        <p:spPr>
          <a:xfrm>
            <a:off x="7772400" y="2819400"/>
            <a:ext cx="914400" cy="1219200"/>
          </a:xfrm>
          <a:prstGeom prst="rect">
            <a:avLst/>
          </a:prstGeom>
        </p:spPr>
      </p:pic>
      <p:pic>
        <p:nvPicPr>
          <p:cNvPr id="8" name="Рисунок 7" descr="yqmfAZ6eY2w.jpg"/>
          <p:cNvPicPr>
            <a:picLocks noChangeAspect="1"/>
          </p:cNvPicPr>
          <p:nvPr/>
        </p:nvPicPr>
        <p:blipFill>
          <a:blip r:embed="rId5" cstate="print"/>
          <a:srcRect l="39053" t="33750" r="39645" b="47500"/>
          <a:stretch>
            <a:fillRect/>
          </a:stretch>
        </p:blipFill>
        <p:spPr>
          <a:xfrm>
            <a:off x="6553200" y="4800600"/>
            <a:ext cx="914400" cy="1143000"/>
          </a:xfrm>
          <a:prstGeom prst="rect">
            <a:avLst/>
          </a:prstGeom>
        </p:spPr>
      </p:pic>
      <p:pic>
        <p:nvPicPr>
          <p:cNvPr id="9" name="Рисунок 8" descr="_zayac.png"/>
          <p:cNvPicPr>
            <a:picLocks noChangeAspect="1"/>
          </p:cNvPicPr>
          <p:nvPr/>
        </p:nvPicPr>
        <p:blipFill>
          <a:blip r:embed="rId6" cstate="print"/>
          <a:srcRect l="52821" b="13156"/>
          <a:stretch>
            <a:fillRect/>
          </a:stretch>
        </p:blipFill>
        <p:spPr>
          <a:xfrm flipH="1">
            <a:off x="2362200" y="4114800"/>
            <a:ext cx="1981201" cy="25150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tXFhVjnp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1400" y="762000"/>
            <a:ext cx="42926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qGCi0BsAZgY.jpg"/>
          <p:cNvPicPr>
            <a:picLocks noChangeAspect="1"/>
          </p:cNvPicPr>
          <p:nvPr/>
        </p:nvPicPr>
        <p:blipFill>
          <a:blip r:embed="rId3" cstate="print"/>
          <a:srcRect l="39349" t="32500" r="39349" b="47500"/>
          <a:stretch>
            <a:fillRect/>
          </a:stretch>
        </p:blipFill>
        <p:spPr>
          <a:xfrm>
            <a:off x="5334000" y="2819400"/>
            <a:ext cx="914400" cy="1219200"/>
          </a:xfrm>
          <a:prstGeom prst="rect">
            <a:avLst/>
          </a:prstGeom>
        </p:spPr>
      </p:pic>
      <p:pic>
        <p:nvPicPr>
          <p:cNvPr id="6" name="Рисунок 5" descr="roC5za8W220.jpg"/>
          <p:cNvPicPr>
            <a:picLocks noChangeAspect="1"/>
          </p:cNvPicPr>
          <p:nvPr/>
        </p:nvPicPr>
        <p:blipFill>
          <a:blip r:embed="rId4" cstate="print"/>
          <a:srcRect l="37574" t="33750" r="39349" b="47500"/>
          <a:stretch>
            <a:fillRect/>
          </a:stretch>
        </p:blipFill>
        <p:spPr>
          <a:xfrm>
            <a:off x="7696200" y="2819400"/>
            <a:ext cx="990600" cy="1143000"/>
          </a:xfrm>
          <a:prstGeom prst="rect">
            <a:avLst/>
          </a:prstGeom>
        </p:spPr>
      </p:pic>
      <p:pic>
        <p:nvPicPr>
          <p:cNvPr id="7" name="Рисунок 6" descr="yqmfAZ6eY2w.jpg"/>
          <p:cNvPicPr>
            <a:picLocks noChangeAspect="1"/>
          </p:cNvPicPr>
          <p:nvPr/>
        </p:nvPicPr>
        <p:blipFill>
          <a:blip r:embed="rId5" cstate="print"/>
          <a:srcRect l="39349" t="33750" r="39349" b="47500"/>
          <a:stretch>
            <a:fillRect/>
          </a:stretch>
        </p:blipFill>
        <p:spPr>
          <a:xfrm>
            <a:off x="6629400" y="4724400"/>
            <a:ext cx="914400" cy="1143000"/>
          </a:xfrm>
          <a:prstGeom prst="rect">
            <a:avLst/>
          </a:prstGeom>
        </p:spPr>
      </p:pic>
      <p:pic>
        <p:nvPicPr>
          <p:cNvPr id="8" name="Рисунок 7" descr="_zayac.png"/>
          <p:cNvPicPr>
            <a:picLocks noChangeAspect="1"/>
          </p:cNvPicPr>
          <p:nvPr/>
        </p:nvPicPr>
        <p:blipFill>
          <a:blip r:embed="rId6" cstate="print"/>
          <a:srcRect l="52821" b="13156"/>
          <a:stretch>
            <a:fillRect/>
          </a:stretch>
        </p:blipFill>
        <p:spPr>
          <a:xfrm flipH="1">
            <a:off x="2362200" y="4114800"/>
            <a:ext cx="1981201" cy="25150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oC5za8W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1400" y="762000"/>
            <a:ext cx="42926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btXFhVjnpSs.jpg"/>
          <p:cNvPicPr>
            <a:picLocks noChangeAspect="1"/>
          </p:cNvPicPr>
          <p:nvPr/>
        </p:nvPicPr>
        <p:blipFill>
          <a:blip r:embed="rId3" cstate="print"/>
          <a:srcRect l="39349" t="32500" r="39349" b="47500"/>
          <a:stretch>
            <a:fillRect/>
          </a:stretch>
        </p:blipFill>
        <p:spPr>
          <a:xfrm>
            <a:off x="5410200" y="2743200"/>
            <a:ext cx="914400" cy="1219200"/>
          </a:xfrm>
          <a:prstGeom prst="rect">
            <a:avLst/>
          </a:prstGeom>
        </p:spPr>
      </p:pic>
      <p:pic>
        <p:nvPicPr>
          <p:cNvPr id="6" name="Рисунок 5" descr="RxzIPu0cMU4.jpg"/>
          <p:cNvPicPr>
            <a:picLocks noChangeAspect="1"/>
          </p:cNvPicPr>
          <p:nvPr/>
        </p:nvPicPr>
        <p:blipFill>
          <a:blip r:embed="rId4" cstate="print"/>
          <a:srcRect l="39053" t="33750" r="39349" b="47500"/>
          <a:stretch>
            <a:fillRect/>
          </a:stretch>
        </p:blipFill>
        <p:spPr>
          <a:xfrm>
            <a:off x="7772400" y="2819400"/>
            <a:ext cx="927100" cy="1143000"/>
          </a:xfrm>
          <a:prstGeom prst="rect">
            <a:avLst/>
          </a:prstGeom>
        </p:spPr>
      </p:pic>
      <p:pic>
        <p:nvPicPr>
          <p:cNvPr id="8" name="Рисунок 7" descr="qGCi0BsAZgY.jpg"/>
          <p:cNvPicPr>
            <a:picLocks noChangeAspect="1"/>
          </p:cNvPicPr>
          <p:nvPr/>
        </p:nvPicPr>
        <p:blipFill>
          <a:blip r:embed="rId5" cstate="print"/>
          <a:srcRect l="67751" t="65000" r="10947" b="16250"/>
          <a:stretch>
            <a:fillRect/>
          </a:stretch>
        </p:blipFill>
        <p:spPr>
          <a:xfrm>
            <a:off x="6553200" y="4724400"/>
            <a:ext cx="914400" cy="1143000"/>
          </a:xfrm>
          <a:prstGeom prst="rect">
            <a:avLst/>
          </a:prstGeom>
        </p:spPr>
      </p:pic>
      <p:pic>
        <p:nvPicPr>
          <p:cNvPr id="7" name="Рисунок 6" descr="_zayac.png"/>
          <p:cNvPicPr>
            <a:picLocks noChangeAspect="1"/>
          </p:cNvPicPr>
          <p:nvPr/>
        </p:nvPicPr>
        <p:blipFill>
          <a:blip r:embed="rId6" cstate="print"/>
          <a:srcRect l="52821" b="13156"/>
          <a:stretch>
            <a:fillRect/>
          </a:stretch>
        </p:blipFill>
        <p:spPr>
          <a:xfrm flipH="1">
            <a:off x="2362200" y="4114800"/>
            <a:ext cx="1981201" cy="25150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_c724e_707b1f5f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381000"/>
            <a:ext cx="2718244" cy="2895600"/>
          </a:xfrm>
          <a:prstGeom prst="rect">
            <a:avLst/>
          </a:prstGeom>
        </p:spPr>
      </p:pic>
      <p:pic>
        <p:nvPicPr>
          <p:cNvPr id="5" name="Рисунок 4" descr="_zayac.png"/>
          <p:cNvPicPr>
            <a:picLocks noChangeAspect="1"/>
          </p:cNvPicPr>
          <p:nvPr/>
        </p:nvPicPr>
        <p:blipFill>
          <a:blip r:embed="rId4" cstate="print"/>
          <a:srcRect l="52821" b="13156"/>
          <a:stretch>
            <a:fillRect/>
          </a:stretch>
        </p:blipFill>
        <p:spPr>
          <a:xfrm>
            <a:off x="6096000" y="3962400"/>
            <a:ext cx="1865195" cy="25150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198 0.04139 L -0.11893 -0.0541 C -0.11997 -0.07422 -0.12691 -0.10011 -0.13768 -0.12416 C -0.15018 -0.15191 -0.16355 -0.17133 -0.17639 -0.18196 L -0.23594 -0.23491 " pathEditMode="relative" rAng="-1850207" ptsTypes="FffFF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" y="-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b1eb2efd1b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5fa0d0f10ae133a6cbb3d20eba3217a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 flipH="1" flipV="1">
            <a:off x="6629400" y="4114800"/>
            <a:ext cx="2131238" cy="256490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609600"/>
            <a:ext cx="8153400" cy="11128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Гимнастика для глаз</a:t>
            </a:r>
            <a:endParaRPr kumimoji="0" lang="ru-RU" sz="4400" b="1" i="1" u="none" strike="noStrike" kern="1200" cap="none" spc="0" normalizeH="0" baseline="0" noProof="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 descr="0_6dde4_5042aceb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72600" y="1981200"/>
            <a:ext cx="1022446" cy="971324"/>
          </a:xfrm>
          <a:prstGeom prst="rect">
            <a:avLst/>
          </a:prstGeom>
        </p:spPr>
      </p:pic>
      <p:pic>
        <p:nvPicPr>
          <p:cNvPr id="9" name="Рисунок 8" descr="clipart-babochka_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902701">
            <a:off x="3626554" y="2932606"/>
            <a:ext cx="1091366" cy="984239"/>
          </a:xfrm>
          <a:prstGeom prst="rect">
            <a:avLst/>
          </a:prstGeom>
        </p:spPr>
      </p:pic>
      <p:pic>
        <p:nvPicPr>
          <p:cNvPr id="13" name="Рисунок 12" descr="3cbd93f342e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2320812" y="381000"/>
            <a:ext cx="2320812" cy="1905000"/>
          </a:xfrm>
          <a:prstGeom prst="rect">
            <a:avLst/>
          </a:prstGeom>
        </p:spPr>
      </p:pic>
      <p:pic>
        <p:nvPicPr>
          <p:cNvPr id="14" name="Рисунок 13" descr="YHTivq2fF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01200" y="4343400"/>
            <a:ext cx="959956" cy="981075"/>
          </a:xfrm>
          <a:prstGeom prst="rect">
            <a:avLst/>
          </a:prstGeom>
        </p:spPr>
      </p:pic>
      <p:pic>
        <p:nvPicPr>
          <p:cNvPr id="15" name="Рисунок 14" descr="3cbd93f342e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9601200" y="1219200"/>
            <a:ext cx="1600190" cy="1219200"/>
          </a:xfrm>
          <a:prstGeom prst="rect">
            <a:avLst/>
          </a:prstGeom>
        </p:spPr>
      </p:pic>
      <p:pic>
        <p:nvPicPr>
          <p:cNvPr id="11" name="Muzyka_dlya_gimnastiki_-_klassika..._krasivaya_muzyk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6" name="Рисунок 15" descr="5fa0d0f10ae133a6cbb3d20eba3217a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 flipH="1" flipV="1">
            <a:off x="4038600" y="2952125"/>
            <a:ext cx="2895600" cy="3484799"/>
          </a:xfrm>
          <a:prstGeom prst="rect">
            <a:avLst/>
          </a:prstGeom>
        </p:spPr>
      </p:pic>
      <p:pic>
        <p:nvPicPr>
          <p:cNvPr id="17" name="Muzyka_dlya_gimnastiki_-_klassika..._krasivaya_muzyk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1"/>
                            </p:stCondLst>
                            <p:childTnLst>
                              <p:par>
                                <p:cTn id="15" presetID="2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1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46821E-7 C -0.01268 0.00578 -0.00625 0.0037 -0.0191 0.00647 C -0.04011 0.01572 -0.06198 0.02451 -0.08403 0.02751 C -0.09375 0.03052 -0.10296 0.03237 -0.11268 0.03399 C -0.14236 0.04694 -0.11893 0.03815 -0.18577 0.04023 C -0.20174 0.04208 -0.21789 0.04185 -0.23386 0.04439 C -0.23664 0.04486 -0.24011 0.04763 -0.24289 0.04879 C -0.25018 0.05156 -0.26007 0.05202 -0.26667 0.05295 C -0.28247 0.05804 -0.29601 0.07098 -0.31111 0.07399 C -0.3507 0.08139 -0.39046 0.07746 -0.43021 0.07838 C -0.46355 0.08393 -0.49688 0.08231 -0.53039 0.08046 C -0.5349 0.07838 -0.53959 0.07607 -0.54445 0.07399 C -0.60278 0.08647 -0.55816 0.07861 -0.67934 0.07607 C -0.68768 0.07237 -0.69636 0.07306 -0.70469 0.06983 C -0.71007 0.06775 -0.70955 0.06983 -0.70955 0.06567 " pathEditMode="relative" rAng="0" ptsTypes="ffffffffffffffA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" y="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1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684 0.0911 C -0.76441 0.08486 -0.7585 0.07861 -0.75069 0.07653 C -0.7427 0.07214 -0.73472 0.06752 -0.72552 0.0652 C -0.70416 0.05318 -0.67552 0.05064 -0.65156 0.04324 C -0.64236 0.04046 -0.63507 0.03515 -0.62621 0.03168 C -0.60208 0.02289 -0.62552 0.03168 -0.59913 0.02474 C -0.58715 0.0215 -0.57569 0.01665 -0.56302 0.01457 C -0.55486 0.01318 -0.53784 0.01156 -0.53784 0.01179 C -0.5177 0.00624 -0.49739 0.00162 -0.47639 -1.21387E-6 C -0.46198 -0.0037 -0.46788 -0.00416 -0.44757 -0.00555 C -0.43316 -0.00994 -0.41736 -0.01711 -0.40243 -0.01873 C -0.38055 -0.02127 -0.35937 -0.02451 -0.3375 -0.02589 C -0.33038 -0.02705 -0.32309 -0.02751 -0.31597 -0.0289 C -0.31232 -0.02959 -0.30139 -0.03191 -0.3052 -0.03168 C -0.31163 -0.03121 -0.3184 -0.03075 -0.32482 -0.03029 C -0.32673 -0.02983 -0.33038 -0.02728 -0.33038 -0.0289 C -0.33038 -0.03214 -0.32239 -0.03399 -0.31961 -0.03445 C -0.30468 -0.03792 -0.30694 -0.03746 -0.29253 -0.03907 C -0.26909 -0.04139 -0.24531 -0.04439 -0.22204 -0.04763 C -0.21562 -0.05063 -0.20885 -0.05318 -0.20225 -0.05618 C -0.19861 -0.0578 -0.19566 -0.06127 -0.19149 -0.06196 C -0.17899 -0.06428 -0.1625 -0.06312 -0.15173 -0.06774 " pathEditMode="relative" rAng="0" ptsTypes="fffffffffffffffffffffA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" y="-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1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73988E-6 C -0.00625 -0.0037 -0.0125 -0.00763 -0.0191 -0.01133 C -0.02518 -0.01503 -0.03264 -0.02613 -0.03802 -0.03168 C -0.04827 -0.04255 -0.05938 -0.05226 -0.06962 -0.06313 C -0.07153 -0.06521 -0.07257 -0.06844 -0.07448 -0.07006 C -0.0842 -0.07908 -0.09861 -0.07977 -0.10938 -0.08116 C -0.11372 -0.09087 -0.1184 -0.1022 -0.12379 -0.11052 C -0.12952 -0.12024 -0.14236 -0.12555 -0.1507 -0.12856 C -0.15486 -0.1348 -0.1592 -0.13711 -0.16493 -0.13989 C -0.17656 -0.15076 -0.16059 -0.13711 -0.18073 -0.14683 C -0.18212 -0.14752 -0.18281 -0.15006 -0.18403 -0.15122 C -0.18924 -0.15584 -0.19097 -0.15584 -0.1967 -0.15792 C -0.20278 -0.16671 -0.1967 -0.15908 -0.20799 -0.16694 C -0.21372 -0.17133 -0.2184 -0.17735 -0.22518 -0.17827 C -0.23299 -0.17966 -0.24097 -0.17966 -0.24896 -0.18058 C -0.2533 -0.18105 -0.25747 -0.18197 -0.26181 -0.18289 C -0.2625 -0.18289 -0.28455 -0.18151 -0.29028 -0.17827 C -0.30052 -0.17295 -0.30781 -0.16139 -0.31563 -0.15122 C -0.32136 -0.14382 -0.3283 -0.1392 -0.33472 -0.13318 C -0.33854 -0.11631 -0.33299 -0.13596 -0.34115 -0.12185 C -0.34219 -0.12024 -0.34184 -0.11723 -0.34271 -0.11515 C -0.34497 -0.10983 -0.34896 -0.10382 -0.35226 -0.09943 C -0.35886 -0.07006 -0.37604 -0.05249 -0.39358 -0.03631 C -0.40122 -0.02891 -0.39132 -0.02983 -0.40625 -0.02266 C -0.41163 -0.02035 -0.42101 -0.01758 -0.42518 -0.01365 C -0.43698 -0.00301 -0.43125 -0.00625 -0.44115 -0.00232 C -0.45087 0.00693 -0.46337 0.00832 -0.47448 0.01109 C -0.47708 0.01086 -0.51806 0.00901 -0.52847 0.0067 C -0.53594 0.00462 -0.54063 -0.00116 -0.5474 -0.00486 C -0.54844 -0.00694 -0.54931 -0.00948 -0.5507 -0.01133 C -0.55261 -0.01411 -0.55538 -0.01503 -0.55695 -0.01804 C -0.55816 -0.02012 -0.55764 -0.02289 -0.55851 -0.02498 C -0.55938 -0.02659 -0.56094 -0.02775 -0.56181 -0.02937 C -0.5632 -0.03168 -0.56406 -0.03376 -0.56493 -0.03631 C -0.57101 -0.05388 -0.56111 -0.03168 -0.56979 -0.04972 C -0.57066 -0.05411 -0.57222 -0.0585 -0.57309 -0.06313 C -0.57483 -0.07654 -0.5717 -0.08394 -0.58073 -0.0881 C -0.59896 -0.11307 -0.57413 -0.07792 -0.58872 -0.10174 C -0.59219 -0.10729 -0.5967 -0.11145 -0.59983 -0.11746 C -0.60504 -0.1274 -0.60816 -0.13596 -0.61406 -0.14428 C -0.61615 -0.15376 -0.62101 -0.16162 -0.62674 -0.16694 C -0.63229 -0.17804 -0.62847 -0.17226 -0.63958 -0.18289 L -0.63958 -0.18266 C -0.65 -0.19792 -0.64479 -0.19052 -0.65538 -0.20532 C -0.65677 -0.20717 -0.65695 -0.21041 -0.65851 -0.21226 C -0.6599 -0.21365 -0.66181 -0.21365 -0.66337 -0.21434 C -0.67518 -0.22521 -0.6842 -0.22775 -0.69827 -0.23006 C -0.70608 -0.23746 -0.71615 -0.24047 -0.72518 -0.2437 C -0.74688 -0.26336 -0.78941 -0.25665 -0.80781 -0.25735 C -0.8184 -0.25665 -0.82899 -0.25596 -0.83958 -0.2548 C -0.84514 -0.25411 -0.85538 -0.2481 -0.85538 -0.24787 C -0.86111 -0.24232 -0.86615 -0.23792 -0.87292 -0.23469 C -0.87448 -0.23307 -0.87587 -0.23122 -0.87761 -0.23006 C -0.88073 -0.22821 -0.88715 -0.22567 -0.88715 -0.22544 C -0.88872 -0.22428 -0.89011 -0.2222 -0.89184 -0.22105 C -0.8934 -0.22012 -0.89531 -0.22035 -0.8967 -0.21873 C -0.89931 -0.21596 -0.9007 -0.21087 -0.90295 -0.2074 C -0.90538 -0.19723 -0.9092 -0.19908 -0.9125 -0.18937 C -0.91493 -0.18266 -0.91563 -0.17411 -0.91736 -0.16694 C -0.9184 -0.16255 -0.91945 -0.15792 -0.92049 -0.15353 C -0.92101 -0.15122 -0.92205 -0.14683 -0.92205 -0.14659 C -0.92136 -0.13087 -0.92413 -0.0955 -0.91406 -0.08116 C -0.9099 -0.05711 -0.90938 -0.02521 -0.89983 -0.00486 C -0.89757 0.00508 -0.89601 0.01502 -0.8934 0.0245 C -0.89236 0.04462 -0.89149 0.06242 -0.88715 0.08092 C -0.88524 0.10658 -0.88125 0.13641 -0.8934 0.15768 C -0.8967 0.16346 -0.90191 0.16485 -0.90625 0.16878 C -0.91024 0.18635 -0.9059 0.16578 -0.90938 0.203 C -0.9099 0.20832 -0.91181 0.21317 -0.9125 0.21872 C -0.91441 0.23375 -0.91528 0.24924 -0.92674 0.25479 C -0.93281 0.26705 -0.94271 0.28416 -0.94271 0.29988 C -0.94271 0.3119 -0.94271 0.32369 -0.94271 0.33595 " pathEditMode="relative" rAng="0" ptsTypes="fffffffffffffffffffffffffffffffffffffffffFfffffffffffffffffffffffffffffA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1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1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5723E-6 C 0.01302 0.00532 -0.00503 -0.00231 0.01198 0.00763 C 0.01788 0.01087 0.02465 0.0118 0.03073 0.01503 C 0.04254 0.02151 0.02952 0.01642 0.04097 0.02035 C 0.05035 0.02775 0.05469 0.0326 0.06511 0.03515 C 0.07309 0.04093 0.08004 0.05018 0.08906 0.05365 C 0.09254 0.05734 0.0967 0.06012 0.09948 0.06474 C 0.10052 0.06636 0.10122 0.06867 0.10278 0.07029 C 0.11615 0.08463 0.1342 0.09688 0.15226 0.10336 C 0.16007 0.11191 0.1507 0.10266 0.16615 0.11076 C 0.16754 0.11168 0.16806 0.11376 0.16962 0.11445 C 0.1717 0.11538 0.17413 0.11561 0.17639 0.1163 C 0.18872 0.12971 0.16962 0.11052 0.18507 0.12185 C 0.18768 0.12393 0.18941 0.12717 0.19184 0.12925 C 0.1934 0.13041 0.19531 0.13041 0.19688 0.13133 C 0.19983 0.13295 0.20278 0.13434 0.20573 0.13665 C 0.21979 0.14891 0.21511 0.14867 0.23316 0.15515 C 0.23889 0.16162 0.2349 0.15815 0.2467 0.16255 C 0.2507 0.16393 0.25295 0.16925 0.25712 0.16995 C 0.26024 0.17064 0.26389 0.1711 0.26736 0.1718 C 0.28733 0.17896 0.31181 0.17203 0.33229 0.16995 C 0.34531 0.16694 0.35781 0.16509 0.37014 0.1607 C 0.37118 0.15954 0.37257 0.15815 0.37361 0.157 C 0.37518 0.15607 0.37761 0.1563 0.37882 0.15515 C 0.38038 0.15353 0.38073 0.15122 0.38229 0.1496 C 0.38386 0.14798 0.38594 0.14729 0.38733 0.1459 C 0.39549 0.13873 0.40104 0.12971 0.40799 0.12185 C 0.41424 0.11538 0.42101 0.10428 0.42865 0.10151 C 0.43629 0.09087 0.43177 0.09642 0.44236 0.08509 C 0.4507 0.07584 0.45521 0.06521 0.46476 0.05734 C 0.46736 0.04879 0.47049 0.04879 0.47656 0.04255 C 0.49254 0.02752 0.51129 0.01457 0.53177 0.00763 C 0.54306 -0.00462 0.5592 -0.01248 0.57431 -0.01641 C 0.57969 -0.02196 0.5849 -0.02381 0.59184 -0.02589 C 0.61111 -0.03977 0.65087 -0.03422 0.66702 -0.03491 C 0.67986 -0.03052 0.67396 -0.03213 0.6842 -0.02936 C 0.69514 -0.01942 0.70695 -0.01757 0.72031 -0.01294 C 0.72847 -0.00393 0.73854 0.00093 0.74757 0.00763 C 0.75729 0.01411 0.76667 0.0222 0.77535 0.02983 C 0.77917 0.03284 0.78299 0.0363 0.78715 0.03885 C 0.79063 0.0407 0.7941 0.04139 0.79774 0.04255 C 0.79913 0.04324 0.80278 0.0444 0.80278 0.04463 C 0.80382 0.04555 0.80504 0.04717 0.80625 0.0481 C 0.80972 0.05064 0.81372 0.05226 0.81667 0.0555 C 0.82049 0.05989 0.82327 0.06636 0.82847 0.06844 C 0.83906 0.07214 0.85365 0.07862 0.86268 0.08509 C 0.86476 0.08648 0.86597 0.08902 0.86806 0.09041 C 0.87309 0.09411 0.88125 0.09758 0.88681 0.09966 C 0.89028 0.10104 0.89705 0.10336 0.89705 0.10359 C 0.90399 0.10914 0.90781 0.11214 0.91615 0.11445 C 0.92761 0.12185 0.9217 0.11908 0.9349 0.1237 C 0.93663 0.1244 0.94011 0.12555 0.94011 0.12578 C 0.96615 0.12347 0.98472 0.12047 1.00868 0.11839 C 1.01979 0.11607 1.03038 0.11422 1.04132 0.1126 C 1.05504 0.09503 1.07778 0.08093 1.09809 0.07399 C 1.10851 0.06497 1.11962 0.05249 1.13229 0.0481 C 1.14167 0.03307 1.15886 0.02428 1.1717 0.01295 C 1.17795 0.0074 1.18299 0.0007 1.18906 -0.00531 C 1.19115 -0.0074 1.20313 -0.01271 1.20608 -0.01479 C 1.22327 -0.02659 1.23021 -0.03422 1.24913 -0.03861 C 1.25955 -0.04647 1.24861 -0.03907 1.26771 -0.04601 C 1.27118 -0.04716 1.2783 -0.04948 1.2783 -0.04948 " pathEditMode="relative" rAng="0" ptsTypes="fffffffffffffffffffffffffffffffffffffffffffffffffffffffffffffA">
                                      <p:cBhvr>
                                        <p:cTn id="3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" y="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1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1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0255 C -0.0092 -0.00532 -0.01007 -0.00879 -0.01215 -0.01734 C -0.01128 -0.02081 -0.01059 -0.02636 -0.00747 -0.02798 C -0.00347 -0.03006 0.00521 -0.03214 0.00521 -0.03191 C 0.01563 -0.04601 0.01476 -0.04439 0.03073 -0.04694 C 0.06302 -0.04486 0.06372 -0.05018 0.08628 -0.03006 C 0.09375 -0.02335 0.09913 -0.01572 0.10521 -0.00671 C 0.10764 -0.00301 0.11319 0.00393 0.11319 0.00416 C 0.1158 0.01456 0.11736 0.02497 0.11962 0.03561 C 0.11892 0.04624 0.11927 0.05688 0.11788 0.06728 C 0.11684 0.07468 0.10208 0.08624 0.0974 0.08832 C 0.09045 0.09757 0.08125 0.10219 0.07188 0.1052 C 0.04271 0.10404 0.02101 0.10335 -0.0059 0.09896 C -0.01615 0.09572 -0.02743 0.09318 -0.03594 0.08416 C -0.04062 0.07907 -0.04444 0.07283 -0.04878 0.06728 C -0.05469 0.05965 -0.05608 0.04693 -0.0599 0.03769 C -0.06892 0.01549 -0.06406 0.03306 -0.06771 0.01873 C -0.07083 -0.01087 -0.07187 -0.0074 -0.06927 -0.04902 C -0.0691 -0.0511 -0.06892 -0.05364 -0.06771 -0.05526 C -0.06493 -0.05896 -0.06076 -0.06012 -0.05816 -0.06382 C -0.05208 -0.07214 -0.0467 -0.08093 -0.0408 -0.08925 C -0.03628 -0.10752 -0.02483 -0.12116 -0.01215 -0.12925 C -0.00191 -0.14382 0.02413 -0.14937 0.03854 -0.1526 C 0.05712 -0.15191 0.07569 -0.15214 0.09375 -0.15052 C 0.1125 -0.1489 0.12361 -0.13064 0.13976 -0.12509 C 0.14306 -0.12255 0.14688 -0.12162 0.14965 -0.11885 C 0.15226 -0.11584 0.15434 -0.11098 0.15764 -0.10821 C 0.1592 -0.10682 0.16076 -0.10544 0.16233 -0.10405 C 0.16563 -0.09179 0.17448 -0.08717 0.17951 -0.07653 C 0.1816 -0.06937 0.18281 -0.06243 0.18455 -0.05526 C 0.18785 -0.02728 0.19201 0.00115 0.18455 0.02913 C 0.1809 0.0585 0.18333 0.0467 0.1783 0.06728 C 0.17778 0.06936 0.17795 0.07191 0.17674 0.07352 C 0.17569 0.07491 0.17431 0.0763 0.17326 0.07792 C 0.1691 0.08647 0.17066 0.0911 0.16406 0.09688 C 0.16181 0.11006 0.16198 0.12601 0.15122 0.13063 C 0.14444 0.13988 0.13976 0.14196 0.13073 0.14543 C 0.1276 0.14659 0.12101 0.14959 0.12101 0.14982 C 0.11198 0.16185 0.09358 0.16 0.08142 0.16231 C 0.06389 0.16162 0.04635 0.16254 0.02899 0.16023 C 0.02552 0.15977 0.02274 0.15584 0.01962 0.15399 C 0.00469 0.1452 -0.01233 0.13572 -0.02812 0.13063 C -0.03646 0.12324 -0.04601 0.11769 -0.05503 0.11167 C -0.06302 0.09503 -0.05278 0.11445 -0.06302 0.10104 C -0.0691 0.09318 -0.06597 0.09272 -0.07257 0.08624 C -0.08542 0.07399 -0.07292 0.08948 -0.08368 0.07792 C -0.08646 0.07514 -0.08889 0.07237 -0.09149 0.06936 C -0.09479 0.06543 -0.10104 0.05665 -0.10104 0.05688 C -0.10486 0.04115 -0.09931 0.05965 -0.10747 0.04601 C -0.10851 0.04439 -0.10833 0.04162 -0.10903 0.03977 C -0.11024 0.03653 -0.1158 0.02705 -0.11701 0.02497 C -0.11892 0.01734 -0.1217 0.00162 -0.1217 0.00185 C -0.12118 -0.00601 -0.11858 -0.01411 -0.12014 -0.0215 C -0.12101 -0.02544 -0.12587 -0.0252 -0.12812 -0.02798 C -0.13108 -0.03168 -0.13368 -0.03584 -0.13594 -0.04046 C -0.14358 -0.05642 -0.14965 -0.07376 -0.15816 -0.08925 C -0.16562 -0.12532 -0.15139 -0.13896 -0.13437 -0.15885 C -0.12899 -0.16509 -0.12865 -0.16925 -0.1217 -0.17364 C -0.1059 -0.19538 -0.12326 -0.17272 -0.11059 -0.18636 C -0.10295 -0.19445 -0.11233 -0.18659 -0.10434 -0.197 C -0.09549 -0.20856 -0.08264 -0.21827 -0.07101 -0.22451 C -0.06667 -0.23006 -0.06181 -0.23122 -0.0566 -0.23515 C -0.05399 -0.23723 -0.05122 -0.23908 -0.04878 -0.24139 C -0.04757 -0.24255 -0.04687 -0.24463 -0.04549 -0.24555 C -0.02951 -0.25781 -0.04444 -0.24463 -0.03281 -0.25202 C -0.0217 -0.25919 -0.01181 -0.26567 0.00052 -0.2689 C 0.00868 -0.27607 0.00208 -0.27145 0.01476 -0.27515 C 0.03003 -0.27954 0.00938 -0.27491 0.02431 -0.27954 C 0.03472 -0.28278 0.04566 -0.28463 0.05608 -0.28786 C 0.0599 -0.28902 0.06337 -0.29087 0.06719 -0.29202 C 0.07292 -0.29364 0.08455 -0.29642 0.08455 -0.29619 C 0.09583 -0.29572 0.10799 -0.29549 0.11962 -0.29434 C 0.12205 -0.29411 0.12813 -0.29087 0.13073 -0.28994 C 0.13976 -0.28694 0.14792 -0.28509 0.15764 -0.2837 C 0.16493 -0.27885 0.17188 -0.27792 0.17951 -0.27515 C 0.1967 -0.26913 0.2125 -0.25942 0.22899 -0.25202 C 0.23802 -0.24278 0.24826 -0.23353 0.25903 -0.22867 C 0.26667 -0.21896 0.275 -0.20971 0.28299 -0.20116 C 0.28854 -0.19515 0.28837 -0.19838 0.2941 -0.19075 C 0.30069 -0.18197 0.30208 -0.16925 0.30851 -0.16116 C 0.30903 -0.15838 0.3092 -0.15538 0.31007 -0.1526 C 0.31076 -0.15029 0.3125 -0.14867 0.31319 -0.14636 C 0.31892 -0.12578 0.30955 -0.14497 0.31962 -0.12717 C 0.3224 -0.1089 0.32361 -0.09064 0.32587 -0.07237 C 0.32535 -0.04416 0.32569 -0.01596 0.32431 0.01225 C 0.32413 0.01665 0.32118 0.02497 0.32118 0.0252 C 0.31927 0.03977 0.31615 0.06035 0.31007 0.07352 C 0.30729 0.07954 0.30052 0.0904 0.30052 0.09063 C 0.29861 0.10844 0.29479 0.12485 0.28941 0.14127 C 0.28681 0.14936 0.28733 0.15884 0.28455 0.1667 C 0.27865 0.18404 0.25208 0.21179 0.23854 0.21942 C 0.22396 0.22751 0.20573 0.22682 0.19097 0.22798 C 0.18559 0.2326 0.18142 0.23422 0.17517 0.2363 C 0.16771 0.25087 0.17535 0.23838 0.15434 0.25318 C 0.15208 0.2548 0.15017 0.25826 0.14809 0.25965 C 0.14514 0.26127 0.14167 0.26058 0.13854 0.26173 C 0.12882 0.2652 0.12135 0.26982 0.11163 0.27237 C 0.03767 0.26751 0.0658 0.27838 0.02431 0.25757 C -0.00087 0.24485 -0.02066 0.22081 -0.03924 0.1963 C -0.04531 0.18821 -0.06615 0.15376 -0.07257 0.14959 C -0.07604 0.14728 -0.07847 0.14312 -0.08229 0.14127 C -0.09306 0.13595 -0.12309 0.12809 -0.12812 0.12647 C -0.13437 0.1193 -0.14045 0.11191 -0.14705 0.1052 C -0.15312 0.09919 -0.16024 0.0948 -0.16615 0.08832 C -0.18056 0.07283 -0.19236 0.05225 -0.2059 0.03561 C -0.2092 0.03144 -0.21372 0.02936 -0.21701 0.02497 C -0.22309 0.01688 -0.23646 -0.00324 -0.2408 -0.01526 C -0.24878 -0.03653 -0.25521 -0.06798 -0.26458 -0.08717 C -0.25955 -0.12532 -0.25451 -0.18289 -0.22969 -0.20971 C -0.22205 -0.21804 -0.20885 -0.22544 -0.20104 -0.23075 C -0.1974 -0.23307 -0.17934 -0.24255 -0.17257 -0.24555 C -0.16962 -0.27168 -0.16719 -0.29989 -0.15816 -0.32393 C -0.12639 -0.40833 -0.03924 -0.40694 0.02118 -0.41688 C 0.03403 -0.42104 0.04826 -0.41503 0.06076 -0.41041 C 0.12083 -0.38867 0.08698 -0.40255 0.12726 -0.38081 C 0.1342 -0.37711 0.14097 -0.37318 0.14809 -0.37041 C 0.16076 -0.36555 0.17396 -0.3637 0.18628 -0.35769 C 0.20799 -0.34705 0.23021 -0.33711 0.2526 -0.33226 C 0.27656 -0.31977 0.25226 -0.32463 0.30052 -0.32162 C 0.325 -0.31098 0.35347 -0.29226 0.36563 -0.26035 C 0.36615 -0.25757 0.36632 -0.25457 0.36719 -0.25202 C 0.36788 -0.25018 0.36962 -0.24948 0.37031 -0.24763 C 0.38056 -0.21989 0.36771 -0.24648 0.37674 -0.22867 C 0.37899 -0.21989 0.38125 -0.21202 0.38628 -0.20555 C 0.39757 -0.15908 0.39097 -0.18289 0.39253 -0.08717 C 0.39115 -0.06428 0.38958 -0.04671 0.40208 -0.03006 C 0.40417 -0.00185 0.40365 -0.01596 0.40365 0.01225 " pathEditMode="relative" rAng="0" ptsTypes="ffffffffffffffffffffffffffffffffffffffffffffffffffffffffffffffffffffffffffffffffffffffffffffffffffffffffffffffffffffffffffffffA">
                                      <p:cBhvr>
                                        <p:cTn id="4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1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1204 C -0.01198 0.00185 0.00434 0.01505 -0.01441 0.0037 C -0.02361 -0.00185 -0.0316 -0.01065 -0.04132 -0.01551 C -0.0474 -0.02361 -0.05434 -0.02523 -0.06198 -0.03032 C -0.06371 -0.03148 -0.06493 -0.03356 -0.06667 -0.03449 C -0.06979 -0.03634 -0.07309 -0.03727 -0.07621 -0.03866 C -0.07778 -0.03935 -0.08108 -0.04074 -0.08108 -0.04051 C -0.08924 -0.04838 -0.09618 -0.04792 -0.10642 -0.0493 C -0.10955 -0.05069 -0.11285 -0.05208 -0.11597 -0.05347 C -0.11753 -0.05417 -0.12066 -0.05555 -0.12066 -0.05532 C -0.13038 -0.06435 -0.13663 -0.08032 -0.14774 -0.08518 C -0.16562 -0.10972 -0.20347 -0.10764 -0.22708 -0.11042 C -0.2434 -0.10972 -0.2599 -0.11088 -0.27621 -0.10833 C -0.27847 -0.10787 -0.29045 -0.08981 -0.29219 -0.08727 C -0.30746 -0.06505 -0.32847 -0.04537 -0.34774 -0.03032 C -0.3493 -0.02755 -0.35052 -0.0243 -0.35243 -0.02176 C -0.35382 -0.01991 -0.3559 -0.01944 -0.35712 -0.01759 C -0.36354 -0.0081 -0.36528 0.00116 -0.37309 0.00787 C -0.37517 0.01204 -0.37674 0.0169 -0.37934 0.0206 C -0.38108 0.02315 -0.38403 0.02408 -0.38576 0.02685 C -0.3868 0.0287 -0.38628 0.03148 -0.38733 0.03333 C -0.39305 0.04375 -0.40226 0.05046 -0.41111 0.0544 C -0.41823 0.06343 -0.42483 0.06759 -0.43333 0.07338 C -0.43611 0.07523 -0.43837 0.07847 -0.44132 0.07986 C -0.44687 0.08264 -0.45295 0.08241 -0.45885 0.08403 C -0.47257 0.08333 -0.48628 0.08357 -0.5 0.08195 C -0.5191 0.07986 -0.53767 0.06667 -0.55712 0.06296 C -0.56389 0.06019 -0.57778 0.05648 -0.57778 0.05671 C -0.57951 0.05417 -0.58715 0.04468 -0.58889 0.04375 C -0.59392 0.0412 -0.59965 0.0412 -0.60486 0.03958 C -0.61163 0.03519 -0.61892 0.03171 -0.62552 0.02685 C -0.63976 0.01644 -0.625 0.02361 -0.63663 0.01852 C -0.64514 0.00671 -0.63177 0.025 -0.6493 0.0037 C -0.65799 -0.00671 -0.66389 -0.01921 -0.66996 -0.03241 C -0.67292 -0.03889 -0.67621 -0.04514 -0.67934 -0.05139 C -0.68212 -0.05694 -0.68264 -0.06412 -0.6842 -0.07037 C -0.68472 -0.07245 -0.68576 -0.07685 -0.68576 -0.07662 C -0.68941 -0.11134 -0.69479 -0.1456 -0.69844 -0.18032 C -0.69861 -0.18542 -0.70087 -0.2338 -0.70156 -0.24167 C -0.7026 -0.25185 -0.70625 -0.26342 -0.70799 -0.27338 C -0.7099 -0.28426 -0.70955 -0.29259 -0.71597 -0.30069 C -0.7184 -0.31042 -0.72344 -0.31852 -0.72552 -0.32824 C -0.72743 -0.3375 -0.72899 -0.35278 -0.73177 -0.36204 C -0.73767 -0.38148 -0.74792 -0.39606 -0.75885 -0.41065 C -0.76667 -0.42106 -0.76215 -0.41782 -0.76996 -0.4213 C -0.78333 -0.43403 -0.78698 -0.43518 -0.8033 -0.43819 C -0.83802 -0.4537 -0.87153 -0.4713 -0.90642 -0.4868 C -0.9316 -0.49768 -0.95608 -0.51875 -0.98264 -0.52477 C -1.0066 -0.53032 -1.03299 -0.53148 -1.05712 -0.53333 C -1.06615 -0.53264 -1.07535 -0.53426 -1.0842 -0.53102 C -1.09913 -0.52569 -1.11267 -0.51551 -1.12674 -0.50787 C -1.14115 -0.50023 -1.15729 -0.49514 -1.16996 -0.48264 C -1.175 -0.47755 -1.17899 -0.47222 -1.1842 -0.46782 C -1.18663 -0.4581 -1.19132 -0.45023 -1.19375 -0.44028 C -1.18993 -0.4331 -1.18889 -0.42755 -1.1842 -0.4213 C -1.17396 -0.39329 -1.16597 -0.36458 -1.15556 -0.33657 C -1.15399 -0.33241 -1.15312 -0.32755 -1.15087 -0.32384 C -1.13576 -0.30023 -1.15104 -0.32106 -1.1316 -0.30278 C -1.10451 -0.27685 -1.07691 -0.24699 -1.04288 -0.23958 C -1.01007 -0.24213 -0.97743 -0.24444 -0.94444 -0.24583 C -0.93055 -0.24722 -0.91528 -0.24745 -0.90156 -0.25231 C -0.8967 -0.25417 -0.88733 -0.25856 -0.88733 -0.25833 C -0.88299 -0.26319 -0.87917 -0.26898 -0.87465 -0.27338 C -0.85903 -0.28819 -0.87917 -0.25671 -0.85243 -0.29421 C -0.84305 -0.30741 -0.83472 -0.31667 -0.82378 -0.32824 C -0.82049 -0.33171 -0.81615 -0.3331 -0.81267 -0.33657 C -0.80521 -0.34421 -0.80156 -0.3537 -0.79219 -0.35787 C -0.78594 -0.36967 -0.79236 -0.35995 -0.7842 -0.3662 C -0.7724 -0.375 -0.77153 -0.37893 -0.75885 -0.3831 C -0.75035 -0.39074 -0.7368 -0.39375 -0.72708 -0.40023 C -0.72187 -0.4037 -0.71753 -0.40856 -0.71267 -0.41273 C -0.71146 -0.41389 -0.71042 -0.41551 -0.70955 -0.41713 C -0.70833 -0.41921 -0.70799 -0.42199 -0.70642 -0.42338 C -0.70451 -0.425 -0.70208 -0.42477 -0.7 -0.42546 C -0.69253 -0.43565 -0.68368 -0.43773 -0.67465 -0.44467 C -0.67135 -0.44722 -0.66858 -0.45069 -0.6651 -0.45301 C -0.66215 -0.45509 -0.65555 -0.45717 -0.65555 -0.45694 C -0.63403 -0.4794 -0.60538 -0.48009 -0.57934 -0.48264 C -0.55538 -0.48796 -0.53177 -0.48171 -0.50799 -0.47847 C -0.49062 -0.46944 -0.47153 -0.46412 -0.45555 -0.45092 C -0.45156 -0.44768 -0.4474 -0.44305 -0.44444 -0.43819 C -0.44115 -0.43264 -0.4349 -0.4213 -0.4349 -0.42106 C -0.43281 -0.41296 -0.42865 -0.40833 -0.42552 -0.40023 C -0.41389 -0.36944 -0.43142 -0.41042 -0.41753 -0.37893 C -0.40781 -0.32755 -0.40868 -0.26065 -0.44444 -0.22893 C -0.44549 -0.22685 -0.44635 -0.22454 -0.44774 -0.22268 C -0.44913 -0.22106 -0.45121 -0.22037 -0.45243 -0.21829 C -0.45347 -0.21667 -0.45312 -0.21389 -0.45399 -0.21204 C -0.46146 -0.1963 -0.47153 -0.18264 -0.48264 -0.17176 C -0.48871 -0.16574 -0.49288 -0.1581 -0.5 -0.15486 C -0.50677 -0.1463 -0.49948 -0.1544 -0.51267 -0.1463 C -0.52465 -0.13889 -0.53663 -0.13287 -0.5493 -0.12731 C -0.5566 -0.12407 -0.56285 -0.11829 -0.56996 -0.11458 C -0.60746 -0.09467 -0.57656 -0.11227 -0.60156 -0.09768 C -0.6066 -0.09467 -0.62674 -0.09074 -0.63333 -0.08958 C -0.64896 -0.08055 -0.66649 -0.0787 -0.68108 -0.0662 C -0.69427 -0.0412 -0.71163 -0.02477 -0.72865 -0.00486 C -0.73576 0.00347 -0.7408 0.01389 -0.74774 0.02269 C -0.74826 0.02477 -0.7493 0.02894 -0.7493 0.02917 " pathEditMode="relative" rAng="0" ptsTypes="ffffffffffffffffffffffffffffffffffffffffffffffffffffffffffffffffffffffffffffffffffffffffffffffffffA">
                                      <p:cBhvr>
                                        <p:cTn id="4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" y="-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001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-0.0111 C -0.09097 -0.01387 -0.09757 -0.01942 -0.10625 -0.02174 C -0.12361 -0.03098 -0.14323 -0.03214 -0.16181 -0.03445 C -0.16493 -0.03584 -0.16806 -0.03723 -0.17118 -0.03861 C -0.18073 -0.04278 -0.20139 -0.04278 -0.20139 -0.04254 C -0.21927 -0.04925 -0.22639 -0.04648 -0.24896 -0.04509 C -0.25365 -0.04347 -0.25885 -0.04301 -0.26337 -0.0407 C -0.27448 -0.03491 -0.28524 -0.02335 -0.2967 -0.01965 C -0.30156 -0.00948 -0.3092 -0.00624 -0.31736 -0.00278 C -0.3283 0.00855 -0.34392 0.00994 -0.35694 0.01641 C -0.36615 0.02613 -0.37708 0.03283 -0.38559 0.0437 C -0.38611 0.04578 -0.38646 0.04809 -0.38715 0.05017 C -0.38802 0.05248 -0.38958 0.0541 -0.39028 0.05641 C -0.39601 0.07445 -0.38733 0.05641 -0.39514 0.07121 C -0.39531 0.07191 -0.3974 0.08439 -0.39826 0.08601 C -0.40226 0.09295 -0.40937 0.10289 -0.41406 0.10936 C -0.41615 0.11746 -0.41823 0.11954 -0.42361 0.12416 C -0.42622 0.13433 -0.43212 0.14058 -0.43785 0.14728 C -0.4467 0.15769 -0.45174 0.1711 -0.46337 0.1748 C -0.47049 0.18936 -0.46597 0.18589 -0.47448 0.18959 C -0.48681 0.20601 -0.48056 0.20208 -0.49028 0.20647 C -0.49705 0.21595 -0.50503 0.21896 -0.51406 0.22127 C -0.5151 0.22266 -0.51597 0.22497 -0.51736 0.22566 C -0.52135 0.22774 -0.53003 0.22982 -0.53003 0.23006 C -0.55278 0.25248 -0.58611 0.2474 -0.6125 0.24878 C -0.61979 0.25063 -0.6276 0.24994 -0.63472 0.25318 C -0.63681 0.2541 -0.63767 0.2578 -0.63958 0.25942 C -0.64705 0.26589 -0.65625 0.26821 -0.66493 0.27006 C -0.67309 0.27376 -0.67812 0.27676 -0.68715 0.27838 C -0.69444 0.28162 -0.70191 0.28254 -0.70937 0.28485 C -0.7408 0.28347 -0.76372 0.28462 -0.79184 0.27214 C -0.8158 0.28254 -0.78628 0.26844 -0.81094 0.28485 C -0.82795 0.29618 -0.84931 0.30081 -0.86806 0.30381 C -0.87969 0.30243 -0.89132 0.3015 -0.90295 0.29965 C -0.90521 0.29942 -0.90764 0.29919 -0.90937 0.29757 C -0.91354 0.29341 -0.92049 0.28277 -0.92049 0.283 C -0.92344 0.27052 -0.91997 0.28162 -0.92674 0.27006 C -0.92917 0.26613 -0.93316 0.25734 -0.93316 0.25757 C -0.93837 0.23584 -0.93299 0.24485 -0.95694 0.24254 C -0.96007 0.24185 -0.96354 0.24208 -0.96649 0.24046 C -0.96788 0.23977 -0.9684 0.23722 -0.96962 0.23607 C -0.97101 0.23491 -0.97292 0.23468 -0.97448 0.23399 C -0.98038 0.22867 -0.98108 0.22219 -0.98715 0.21711 C -0.99115 0.20092 -0.99583 0.18774 -1.00139 0.17272 C -1.00625 0.1593 -1.00521 0.15352 -1.01736 0.14959 C -1.02517 0.13387 -1.02292 0.14196 -1.02517 0.12624 C -1.02517 0.12601 -1.02535 0.10035 -1.02205 0.09248 C -1.01701 0.08069 -1.01024 0.06982 -1.00451 0.0585 C -1.00174 0.05295 -0.99878 0.04416 -0.99514 0.03954 C -0.99271 0.03653 -0.98941 0.03445 -0.98715 0.03121 C -0.97969 0.02011 -0.97708 0.00832 -0.96649 0.0037 C -0.96337 -0.00902 -0.96667 -0.00023 -0.95382 -0.01318 C -0.94097 -0.02613 -0.9276 -0.03422 -0.9125 -0.0407 C -0.9099 -0.04185 -0.90712 -0.04208 -0.90451 -0.04278 C -0.89983 -0.04416 -0.89028 -0.04717 -0.89028 -0.04694 C -0.83958 -0.04532 -0.84097 -0.04624 -0.80451 -0.03445 C -0.80243 -0.03307 -0.80052 -0.03145 -0.79826 -0.03029 C -0.79618 -0.02913 -0.79392 -0.02913 -0.79184 -0.02798 C -0.77899 -0.02035 -0.78837 -0.02243 -0.77448 -0.0111 C -0.77101 -0.00833 -0.76701 -0.00694 -0.76337 -0.00486 C -0.75851 0.01549 -0.76632 -0.01249 -0.75694 0.00578 C -0.75573 0.00809 -0.75625 0.01156 -0.75538 0.0141 C -0.75365 0.01896 -0.74444 0.03029 -0.74115 0.03329 C -0.73854 0.04393 -0.73351 0.04439 -0.72847 0.05433 C -0.72431 0.06266 -0.72083 0.07075 -0.71562 0.07769 C -0.71354 0.08578 -0.7099 0.08601 -0.70625 0.09248 C -0.69809 0.10705 -0.68993 0.12185 -0.68229 0.13688 C -0.67795 0.15422 -0.68073 0.17087 -0.67448 0.18751 C -0.66997 0.22451 -0.66458 0.24555 -0.64115 0.26798 C -0.63993 0.26913 -0.63924 0.27144 -0.63785 0.27214 C -0.63212 0.27491 -0.62344 0.2763 -0.61736 0.27838 C -0.61198 0.28555 -0.61094 0.2941 -0.60625 0.30173 C -0.60417 0.3052 -0.59878 0.31006 -0.5967 0.31237 C -0.59132 0.31861 -0.58559 0.32717 -0.57917 0.33133 C -0.56875 0.33803 -0.55556 0.33988 -0.54427 0.34196 C -0.47969 0.37063 -0.46302 0.32416 -0.41094 0.31653 C -0.40642 0.31468 -0.39913 0.31214 -0.39514 0.30798 C -0.38872 0.30127 -0.38403 0.29133 -0.3776 0.28485 C -0.35885 0.26613 -0.34878 0.23653 -0.34427 0.20647 C -0.34392 0.2037 -0.3434 0.20092 -0.34271 0.19815 C -0.34184 0.19399 -0.34028 0.18982 -0.33958 0.18543 C -0.33837 0.1778 -0.33767 0.16971 -0.33628 0.16208 C -0.33542 0.15792 -0.3342 0.15376 -0.33316 0.14959 C -0.33264 0.14751 -0.3316 0.14312 -0.3316 0.14335 C -0.33437 0.12855 -0.3375 0.11491 -0.34115 0.10081 C -0.3441 0.08902 -0.34444 0.07722 -0.35226 0.06913 C -0.35868 0.06243 -0.36267 0.05665 -0.37118 0.05433 C -0.37656 0.05295 -0.38715 0.05017 -0.38715 0.0504 C -0.38767 0.04023 -0.38628 0.02982 -0.38872 0.02058 C -0.39219 0.0074 -0.40642 -0.00555 -0.41406 -0.01318 C -0.43767 -0.037 -0.46424 -0.05064 -0.4934 -0.05549 C -0.51562 -0.0548 -0.53785 -0.05526 -0.56007 -0.05341 C -0.56858 -0.05272 -0.57917 -0.0407 -0.58715 -0.03653 C -0.60503 -0.02728 -0.62396 -0.02659 -0.64115 -0.01549 C -0.65451 0.00347 -0.63281 -0.02567 -0.64896 -0.00902 C -0.65642 -0.00139 -0.66649 0.01202 -0.67292 0.02058 C -0.68437 0.03584 -0.6941 0.05942 -0.70781 0.07121 C -0.71302 0.08046 -0.71198 0.08624 -0.71892 0.09248 C -0.72118 0.09942 -0.72222 0.10705 -0.72517 0.11352 C -0.72604 0.11514 -0.7276 0.11607 -0.72847 0.11769 C -0.73021 0.12092 -0.73177 0.12462 -0.73316 0.12832 C -0.7375 0.14011 -0.73819 0.15584 -0.74427 0.16647 C -0.74601 0.16971 -0.74878 0.17179 -0.75069 0.1748 C -0.75243 0.17734 -0.75382 0.18058 -0.75538 0.18335 C -0.75712 0.19052 -0.75937 0.19306 -0.76337 0.19815 C -0.76892 0.22058 -0.78351 0.23098 -0.7967 0.24462 C -0.80521 0.25364 -0.81458 0.26867 -0.82517 0.27214 C -0.83038 0.27653 -0.83524 0.27792 -0.84115 0.28046 C -0.86181 0.27977 -0.88229 0.27954 -0.90295 0.27838 C -0.92847 0.27699 -0.95365 0.26844 -0.97917 0.26566 C -0.99931 0.25919 -1.01771 0.24277 -1.03472 0.22774 C -1.03854 0.21456 -1.0401 0.19977 -1.04583 0.18751 C -1.04722 0.18451 -1.04913 0.18196 -1.05069 0.17919 C -1.05295 0.17503 -1.05694 0.16647 -1.05694 0.1667 C -1.0625 0.14358 -1.05365 0.17757 -1.06181 0.15376 C -1.06979 0.12994 -1.06059 0.14959 -1.06806 0.1348 C -1.07483 0.10705 -1.07743 0.0793 -1.07917 0.05017 C -1.07708 0.02451 -1.06892 -0.01318 -1.04427 -0.01318 " pathEditMode="relative" rAng="0" ptsTypes="fffffffffffffffffffffffffffffffffffffffffffffffffffffffffffffffffffffffffffffffffffffffffffffffffffffffffffffffffffffA">
                                      <p:cBhvr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" y="16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1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001"/>
                            </p:stCondLst>
                            <p:childTnLst>
                              <p:par>
                                <p:cTn id="5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1"/>
                            </p:stCondLst>
                            <p:childTnLst>
                              <p:par>
                                <p:cTn id="6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6001"/>
                            </p:stCondLst>
                            <p:childTnLst>
                              <p:par>
                                <p:cTn id="6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1"/>
                            </p:stCondLst>
                            <p:childTnLst>
                              <p:par>
                                <p:cTn id="6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1"/>
                            </p:stCondLst>
                            <p:childTnLst>
                              <p:par>
                                <p:cTn id="7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001"/>
                            </p:stCondLst>
                            <p:childTnLst>
                              <p:par>
                                <p:cTn id="7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1"/>
                            </p:stCondLst>
                            <p:childTnLst>
                              <p:par>
                                <p:cTn id="76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9000">
                <p:cTn id="7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showWhenStopped="0">
                <p:cTn id="7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авнобедренный треугольник 19"/>
          <p:cNvSpPr/>
          <p:nvPr/>
        </p:nvSpPr>
        <p:spPr>
          <a:xfrm>
            <a:off x="10210800" y="6019800"/>
            <a:ext cx="1219200" cy="11430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0_7e282_c16d4c42_X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705600" y="3429000"/>
            <a:ext cx="2895600" cy="3121158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05000" y="304800"/>
          <a:ext cx="5181600" cy="411480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27200"/>
                <a:gridCol w="1727200"/>
                <a:gridCol w="1727200"/>
              </a:tblGrid>
              <a:tr h="13897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251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25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Равнобедренный треугольник 9"/>
          <p:cNvSpPr/>
          <p:nvPr/>
        </p:nvSpPr>
        <p:spPr>
          <a:xfrm>
            <a:off x="2057400" y="457200"/>
            <a:ext cx="1295400" cy="106680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3810000" y="1828800"/>
            <a:ext cx="1295400" cy="1066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86200" y="457200"/>
            <a:ext cx="12192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133600" y="3124200"/>
            <a:ext cx="1295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562600" y="457200"/>
            <a:ext cx="1219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209800" y="1828800"/>
            <a:ext cx="1143000" cy="1066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886200" y="3200400"/>
            <a:ext cx="1371600" cy="1066800"/>
          </a:xfrm>
          <a:prstGeom prst="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581400" y="5334000"/>
            <a:ext cx="1371600" cy="12192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86400" y="5257800"/>
            <a:ext cx="12192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>
            <a:off x="1905000" y="5334000"/>
            <a:ext cx="1295400" cy="12192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486400" y="1752600"/>
            <a:ext cx="1371600" cy="12192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562600" y="3200400"/>
            <a:ext cx="1295400" cy="1143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-0.02982 C 0.01354 -0.04161 0.00955 -0.06057 0.00885 -0.0719 C 0.00937 -0.11237 0.00833 -0.15283 0.01059 -0.19329 C 0.01163 -0.21132 0.0217 -0.2326 0.02639 -0.24948 C 0.03021 -0.26358 0.03628 -0.2756 0.04045 -0.28924 C 0.05277 -0.33063 0.06927 -0.36948 0.08593 -0.40832 C 0.09375 -0.42658 0.09236 -0.42011 0.10364 -0.4363 C 0.13264 -0.47838 0.09045 -0.42127 0.12291 -0.4645 C 0.12639 -0.46913 0.1309 -0.46867 0.13507 -0.47144 C 0.13958 -0.47445 0.14271 -0.48046 0.14739 -0.48323 C 0.15312 -0.4867 0.16215 -0.48763 0.1684 -0.49017 C 0.17205 -0.49156 0.17899 -0.49479 0.17899 -0.49456 C 0.18611 -0.50427 0.18941 -0.50843 0.19826 -0.51352 C 0.21198 -0.52161 0.20573 -0.51398 0.21059 -0.52046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-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4 0.01826 C 0.00174 -0.00625 -0.00069 -0.04023 -0.00694 -0.06821 C -0.00902 -0.08856 -0.01007 -0.10867 -0.01215 -0.12902 C -0.01111 -0.1674 -0.02083 -0.19469 0.00365 -0.21087 C 0.00625 -0.21596 0.01025 -0.21943 0.0125 -0.22474 C 0.01424 -0.22914 0.01598 -0.23885 0.01598 -0.23862 C 0.01493 -0.25688 0.01407 -0.27307 0.01059 -0.29018 C 0.01285 -0.29827 0.01111 -0.29549 0.01424 -0.29966 " pathEditMode="relative" rAng="0" ptsTypes="fffffff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17" grpId="0" animBg="1"/>
      <p:bldP spid="17" grpId="1" animBg="1"/>
      <p:bldP spid="18" grpId="0" animBg="1"/>
      <p:bldP spid="14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.jpg"/>
          <p:cNvPicPr>
            <a:picLocks noChangeAspect="1"/>
          </p:cNvPicPr>
          <p:nvPr/>
        </p:nvPicPr>
        <p:blipFill>
          <a:blip r:embed="rId3" cstate="print"/>
          <a:srcRect t="24444" b="2222"/>
          <a:stretch>
            <a:fillRect/>
          </a:stretch>
        </p:blipFill>
        <p:spPr>
          <a:xfrm>
            <a:off x="381000" y="1088344"/>
            <a:ext cx="5715000" cy="5617256"/>
          </a:xfrm>
          <a:prstGeom prst="rect">
            <a:avLst/>
          </a:prstGeom>
        </p:spPr>
      </p:pic>
      <p:pic>
        <p:nvPicPr>
          <p:cNvPr id="4" name="Рисунок 3" descr="95.jpg"/>
          <p:cNvPicPr>
            <a:picLocks noChangeAspect="1"/>
          </p:cNvPicPr>
          <p:nvPr/>
        </p:nvPicPr>
        <p:blipFill>
          <a:blip r:embed="rId3" cstate="print"/>
          <a:srcRect b="84444"/>
          <a:stretch>
            <a:fillRect/>
          </a:stretch>
        </p:blipFill>
        <p:spPr>
          <a:xfrm>
            <a:off x="4027289" y="0"/>
            <a:ext cx="5116711" cy="1066800"/>
          </a:xfrm>
          <a:prstGeom prst="rect">
            <a:avLst/>
          </a:prstGeom>
        </p:spPr>
      </p:pic>
      <p:pic>
        <p:nvPicPr>
          <p:cNvPr id="5" name="Рисунок 4" descr="0_7e282_c16d4c42_XX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096000" y="3566635"/>
            <a:ext cx="3124200" cy="3367565"/>
          </a:xfrm>
          <a:prstGeom prst="rect">
            <a:avLst/>
          </a:prstGeom>
        </p:spPr>
      </p:pic>
      <p:sp>
        <p:nvSpPr>
          <p:cNvPr id="6" name="Нашивка 5"/>
          <p:cNvSpPr/>
          <p:nvPr/>
        </p:nvSpPr>
        <p:spPr>
          <a:xfrm rot="5400000">
            <a:off x="190500" y="3848100"/>
            <a:ext cx="1066800" cy="685800"/>
          </a:xfrm>
          <a:prstGeom prst="chevron">
            <a:avLst>
              <a:gd name="adj" fmla="val 8611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b2a4b_d4d27783_or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705600" y="2895600"/>
            <a:ext cx="2133600" cy="3569215"/>
          </a:xfrm>
          <a:prstGeom prst="rect">
            <a:avLst/>
          </a:prstGeom>
        </p:spPr>
      </p:pic>
      <p:pic>
        <p:nvPicPr>
          <p:cNvPr id="5" name="Рисунок 4" descr="1_d403d6c13cbc0fca9e11376497dad70b.jpg.jpg"/>
          <p:cNvPicPr>
            <a:picLocks noChangeAspect="1"/>
          </p:cNvPicPr>
          <p:nvPr/>
        </p:nvPicPr>
        <p:blipFill>
          <a:blip r:embed="rId3" cstate="print"/>
          <a:srcRect l="19542" t="8659" r="63172" b="57665"/>
          <a:stretch>
            <a:fillRect/>
          </a:stretch>
        </p:blipFill>
        <p:spPr>
          <a:xfrm>
            <a:off x="3048000" y="1219200"/>
            <a:ext cx="1752600" cy="2667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05400" y="5181600"/>
            <a:ext cx="1219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5400000">
            <a:off x="2476500" y="4991100"/>
            <a:ext cx="1143000" cy="15240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962400" y="4800600"/>
            <a:ext cx="762000" cy="7620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3505200" y="4648200"/>
            <a:ext cx="457200" cy="3048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4800600" y="4495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286000" y="4876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572000" y="57150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886200" y="579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895600" y="45720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638800" y="45720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b2a4b_d4d27783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705600" y="2667000"/>
            <a:ext cx="2133600" cy="35692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52800" y="2971800"/>
            <a:ext cx="1219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5400000">
            <a:off x="3314700" y="1638300"/>
            <a:ext cx="1143000" cy="15240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505200" y="2209800"/>
            <a:ext cx="762000" cy="7620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flipH="1" flipV="1">
            <a:off x="3733800" y="2362200"/>
            <a:ext cx="381000" cy="3048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4038600" y="1447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5720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191000" y="38100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200400" y="38100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895600" y="2971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276600" y="1447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51852E-6 C -0.01181 0.00533 -0.02344 0.00926 -0.03542 0.01389 C -0.06354 0.03635 -0.06389 0.02454 -0.1125 0.02223 C -0.11632 0.01876 -0.12118 0.01737 -0.125 0.01389 C -0.12743 0.01181 -0.129 0.00811 -0.13125 0.00556 C -0.13386 0.00255 -0.13716 0.00047 -0.13959 -0.00277 C -0.14549 -0.01064 -0.14236 -0.01041 -0.14584 -0.01944 C -0.14948 -0.02939 -0.15573 -0.03796 -0.16042 -0.04722 C -0.16354 -0.06411 -0.16164 -0.05462 -0.16667 -0.07499 C -0.16736 -0.07777 -0.16875 -0.08333 -0.16875 -0.08333 C -0.1658 -0.10671 -0.1566 -0.14212 -0.17084 -0.16111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c724e_707b1f5f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0"/>
            <a:ext cx="7162800" cy="7630147"/>
          </a:xfrm>
          <a:prstGeom prst="rect">
            <a:avLst/>
          </a:prstGeom>
        </p:spPr>
      </p:pic>
      <p:pic>
        <p:nvPicPr>
          <p:cNvPr id="5" name="Рисунок 4" descr="0_97ebd_237d01a1_XL.png"/>
          <p:cNvPicPr>
            <a:picLocks noChangeAspect="1"/>
          </p:cNvPicPr>
          <p:nvPr/>
        </p:nvPicPr>
        <p:blipFill>
          <a:blip r:embed="rId4" cstate="print"/>
          <a:srcRect r="44043" b="36167"/>
          <a:stretch>
            <a:fillRect/>
          </a:stretch>
        </p:blipFill>
        <p:spPr>
          <a:xfrm flipH="1">
            <a:off x="5334000" y="1905000"/>
            <a:ext cx="762000" cy="990600"/>
          </a:xfrm>
          <a:prstGeom prst="rect">
            <a:avLst/>
          </a:prstGeom>
        </p:spPr>
      </p:pic>
      <p:pic>
        <p:nvPicPr>
          <p:cNvPr id="6" name="Рисунок 5" descr="12827089.png"/>
          <p:cNvPicPr>
            <a:picLocks noChangeAspect="1"/>
          </p:cNvPicPr>
          <p:nvPr/>
        </p:nvPicPr>
        <p:blipFill>
          <a:blip r:embed="rId5" cstate="print"/>
          <a:srcRect t="17883" r="42485" b="24893"/>
          <a:stretch>
            <a:fillRect/>
          </a:stretch>
        </p:blipFill>
        <p:spPr>
          <a:xfrm>
            <a:off x="2362200" y="2133600"/>
            <a:ext cx="1071563" cy="1143000"/>
          </a:xfrm>
          <a:prstGeom prst="rect">
            <a:avLst/>
          </a:prstGeom>
        </p:spPr>
      </p:pic>
      <p:pic>
        <p:nvPicPr>
          <p:cNvPr id="8" name="Рисунок 7" descr="5fa0d0f10ae133a6cbb3d20eba3217a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V="1">
            <a:off x="5029200" y="3950921"/>
            <a:ext cx="2334548" cy="2907079"/>
          </a:xfrm>
          <a:prstGeom prst="rect">
            <a:avLst/>
          </a:prstGeom>
        </p:spPr>
      </p:pic>
      <p:pic>
        <p:nvPicPr>
          <p:cNvPr id="13" name="Рисунок 12" descr="0_b2a4b_d4d27783_ori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6842764" y="2743200"/>
            <a:ext cx="2301236" cy="3569215"/>
          </a:xfrm>
          <a:prstGeom prst="rect">
            <a:avLst/>
          </a:prstGeom>
        </p:spPr>
      </p:pic>
      <p:pic>
        <p:nvPicPr>
          <p:cNvPr id="14" name="Рисунок 13" descr="_zayac.png"/>
          <p:cNvPicPr>
            <a:picLocks noChangeAspect="1"/>
          </p:cNvPicPr>
          <p:nvPr/>
        </p:nvPicPr>
        <p:blipFill>
          <a:blip r:embed="rId8" cstate="print"/>
          <a:srcRect l="52821" r="8980" b="52638"/>
          <a:stretch>
            <a:fillRect/>
          </a:stretch>
        </p:blipFill>
        <p:spPr>
          <a:xfrm flipH="1">
            <a:off x="2590800" y="4267200"/>
            <a:ext cx="1015999" cy="1143000"/>
          </a:xfrm>
          <a:prstGeom prst="rect">
            <a:avLst/>
          </a:prstGeom>
        </p:spPr>
      </p:pic>
      <p:pic>
        <p:nvPicPr>
          <p:cNvPr id="15" name="Рисунок 14" descr="0_7e282_c16d4c42_XX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3736842"/>
            <a:ext cx="3121158" cy="3121158"/>
          </a:xfrm>
          <a:prstGeom prst="rect">
            <a:avLst/>
          </a:prstGeom>
        </p:spPr>
      </p:pic>
    </p:spTree>
  </p:cSld>
  <p:clrMapOvr>
    <a:masterClrMapping/>
  </p:clrMapOvr>
  <p:transition spd="med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4876800"/>
          </a:xfrm>
        </p:spPr>
        <p:txBody>
          <a:bodyPr>
            <a:normAutofit/>
          </a:bodyPr>
          <a:lstStyle/>
          <a:p>
            <a:pPr algn="l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Все изображения, клипарты </a:t>
            </a:r>
            <a:b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с интернет сайтов.</a:t>
            </a:r>
            <a:b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Презентацию подготовила </a:t>
            </a:r>
            <a:b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воспитатель  Ишемгулова Г.М. </a:t>
            </a:r>
            <a:b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МДОБУ ЦРР детский сад «Сказка», </a:t>
            </a:r>
            <a:b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i="1" dirty="0" smtClean="0">
                <a:solidFill>
                  <a:srgbClr val="1E17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г. Сибай, Р. Башкортостан»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28</Words>
  <Application>Microsoft Office PowerPoint</Application>
  <PresentationFormat>Экран (4:3)</PresentationFormat>
  <Paragraphs>23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ВЕСЁЛАЯ  МАТЕМАТИКА</vt:lpstr>
      <vt:lpstr>Слайд 2</vt:lpstr>
      <vt:lpstr>1</vt:lpstr>
      <vt:lpstr>1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Все изображения, клипарты   с интернет сайтов.  Презентацию подготовила  воспитатель  Ишемгулова Г.М.  МДОБУ ЦРР детский сад «Сказка»,  г. Сибай, Р. Башкортостан»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Гульсия</dc:creator>
  <cp:lastModifiedBy>Ноутбук</cp:lastModifiedBy>
  <cp:revision>148</cp:revision>
  <dcterms:created xsi:type="dcterms:W3CDTF">2014-11-02T17:31:48Z</dcterms:created>
  <dcterms:modified xsi:type="dcterms:W3CDTF">2016-05-03T20:39:20Z</dcterms:modified>
</cp:coreProperties>
</file>