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5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82A-A5B3-4BE5-B9EB-756F5BC77BCF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6A6E-1C45-4B68-8E3F-E30A41483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82A-A5B3-4BE5-B9EB-756F5BC77BCF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6A6E-1C45-4B68-8E3F-E30A41483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057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82A-A5B3-4BE5-B9EB-756F5BC77BCF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6A6E-1C45-4B68-8E3F-E30A41483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933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82A-A5B3-4BE5-B9EB-756F5BC77BCF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6A6E-1C45-4B68-8E3F-E30A41483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729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82A-A5B3-4BE5-B9EB-756F5BC77BCF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6A6E-1C45-4B68-8E3F-E30A41483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990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82A-A5B3-4BE5-B9EB-756F5BC77BCF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6A6E-1C45-4B68-8E3F-E30A41483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623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82A-A5B3-4BE5-B9EB-756F5BC77BCF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6A6E-1C45-4B68-8E3F-E30A41483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426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82A-A5B3-4BE5-B9EB-756F5BC77BCF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6A6E-1C45-4B68-8E3F-E30A41483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773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82A-A5B3-4BE5-B9EB-756F5BC77BCF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6A6E-1C45-4B68-8E3F-E30A41483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466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82A-A5B3-4BE5-B9EB-756F5BC77BCF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6A6E-1C45-4B68-8E3F-E30A41483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279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C82A-A5B3-4BE5-B9EB-756F5BC77BCF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46A6E-1C45-4B68-8E3F-E30A41483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284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BC82A-A5B3-4BE5-B9EB-756F5BC77BCF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46A6E-1C45-4B68-8E3F-E30A41483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961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6632"/>
            <a:ext cx="8458200" cy="3483819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C00000"/>
                </a:solidFill>
              </a:rPr>
              <a:t>Век портрета</a:t>
            </a:r>
            <a:endParaRPr lang="ru-RU" sz="5400" b="1" i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2492896"/>
            <a:ext cx="6048672" cy="3145904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tx1"/>
                </a:solidFill>
              </a:rPr>
              <a:t>Зябченко</a:t>
            </a:r>
            <a:r>
              <a:rPr lang="ru-RU" sz="2400" dirty="0" smtClean="0">
                <a:solidFill>
                  <a:schemeClr val="tx1"/>
                </a:solidFill>
              </a:rPr>
              <a:t>  В.Ю. – учитель  изобразительного искусства МОУ «Средняя школа» №49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16632"/>
            <a:ext cx="69847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>
                <a:solidFill>
                  <a:prstClr val="black"/>
                </a:solidFill>
                <a:ea typeface="+mj-ea"/>
                <a:cs typeface="+mj-cs"/>
              </a:rPr>
              <a:t>УПРАВЛЕНИЕ ОБРАЗОВАНИЯ АДМИНИСТРАЦИИ</a:t>
            </a:r>
            <a:br>
              <a:rPr lang="ru-RU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dirty="0">
                <a:solidFill>
                  <a:prstClr val="black"/>
                </a:solidFill>
                <a:ea typeface="+mj-ea"/>
                <a:cs typeface="+mj-cs"/>
              </a:rPr>
              <a:t>ГОРОДА МАКЕЕВКА</a:t>
            </a:r>
            <a:br>
              <a:rPr lang="ru-RU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dirty="0">
                <a:solidFill>
                  <a:prstClr val="black"/>
                </a:solidFill>
                <a:ea typeface="+mj-ea"/>
                <a:cs typeface="+mj-cs"/>
              </a:rPr>
              <a:t>МЕТОДИЧЕСКИЙ ЦЕНТР</a:t>
            </a:r>
            <a:br>
              <a:rPr lang="ru-RU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dirty="0">
                <a:solidFill>
                  <a:prstClr val="black"/>
                </a:solidFill>
                <a:ea typeface="+mj-ea"/>
                <a:cs typeface="+mj-cs"/>
              </a:rPr>
              <a:t>МОУ «Средняя школа» № 49 г. Макеевки</a:t>
            </a:r>
            <a:br>
              <a:rPr lang="ru-RU" dirty="0">
                <a:solidFill>
                  <a:prstClr val="black"/>
                </a:solidFill>
                <a:ea typeface="+mj-ea"/>
                <a:cs typeface="+mj-cs"/>
              </a:rPr>
            </a:br>
            <a:endParaRPr lang="ru-RU" dirty="0">
              <a:solidFill>
                <a:prstClr val="black"/>
              </a:solidFill>
              <a:ea typeface="+mj-ea"/>
              <a:cs typeface="+mj-cs"/>
            </a:endParaRPr>
          </a:p>
        </p:txBody>
      </p:sp>
      <p:pic>
        <p:nvPicPr>
          <p:cNvPr id="1027" name="Picture 3" descr="D:\01материал для презентации творческих рпоектов 2018г\портрет\век портрета 18в\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501008"/>
            <a:ext cx="4132139" cy="309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211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01материал для презентации творческих рпоектов 2018г\портрет\век портрета 18в\д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666" y="21291"/>
            <a:ext cx="9212666" cy="690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883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01материал для презентации творческих рпоектов 2018г\портрет\век портрета 18в\1336-img_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502"/>
            <a:ext cx="9108225" cy="68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066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01материал для презентации творческих рпоектов 2018г\портрет\век портрета 18в\0009-009-Portret-neizvestnoj-krestja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05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81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01материал для презентации творческих рпоектов 2018г\портрет\век портрета 18в\0015-015-Borovikovskij-Vladimir-Luki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7424"/>
            <a:ext cx="9144001" cy="743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811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01материал для презентации творческих рпоектов 2018г\портрет\век портрета 18в\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670" y="0"/>
            <a:ext cx="9181670" cy="688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137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01материал для презентации творческих рпоектов 2018г\портрет\век портрета 18в\slide_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66" y="-35800"/>
            <a:ext cx="9153165" cy="686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569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01материал для презентации творческих рпоектов 2018г\портрет\век портрета 18в\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72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124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01материал для презентации творческих рпоектов 2018г\портрет\век портрета 18в\img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50"/>
            <a:ext cx="9146821" cy="682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365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01материал для презентации творческих рпоектов 2018г\портрет\век портрета 18в\img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754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01материал для презентации творческих рпоектов 2018г\портрет\век портрета 18в\0009-009-Portret-Aleksandra-Sergeevicha-Pushkina-samaja-izvestnaja-rabo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60" y="1"/>
            <a:ext cx="9189221" cy="689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527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01материал для презентации творческих рпоектов 2018г\портрет\век портрета 18в\slide_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752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01материал для презентации творческих рпоектов 2018г\портрет\век портрета 18в\гнш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939" y="-95063"/>
            <a:ext cx="9270751" cy="695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275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01материал для презентации творческих рпоектов 2018г\портрет\век портрета 18в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11"/>
            <a:ext cx="9101320" cy="682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0469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19</Words>
  <Application>Microsoft Office PowerPoint</Application>
  <PresentationFormat>Экран (4:3)</PresentationFormat>
  <Paragraphs>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Век портрета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Век портрета</dc:title>
  <dc:creator>Пользователь</dc:creator>
  <cp:lastModifiedBy>Пользователь</cp:lastModifiedBy>
  <cp:revision>5</cp:revision>
  <dcterms:created xsi:type="dcterms:W3CDTF">2018-03-25T20:27:58Z</dcterms:created>
  <dcterms:modified xsi:type="dcterms:W3CDTF">2018-03-25T21:10:17Z</dcterms:modified>
</cp:coreProperties>
</file>