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  <p:sldId id="291" r:id="rId3"/>
    <p:sldId id="290" r:id="rId4"/>
    <p:sldId id="292" r:id="rId5"/>
    <p:sldId id="295" r:id="rId6"/>
    <p:sldId id="261" r:id="rId7"/>
    <p:sldId id="296" r:id="rId8"/>
    <p:sldId id="297" r:id="rId9"/>
    <p:sldId id="298" r:id="rId10"/>
    <p:sldId id="299" r:id="rId11"/>
    <p:sldId id="258" r:id="rId12"/>
    <p:sldId id="300" r:id="rId13"/>
    <p:sldId id="301" r:id="rId14"/>
    <p:sldId id="302" r:id="rId15"/>
    <p:sldId id="303" r:id="rId16"/>
    <p:sldId id="304" r:id="rId17"/>
    <p:sldId id="305" r:id="rId18"/>
    <p:sldId id="289" r:id="rId19"/>
    <p:sldId id="294" r:id="rId20"/>
    <p:sldId id="259" r:id="rId21"/>
    <p:sldId id="260" r:id="rId22"/>
    <p:sldId id="262" r:id="rId23"/>
    <p:sldId id="307" r:id="rId24"/>
    <p:sldId id="308" r:id="rId25"/>
    <p:sldId id="309" r:id="rId26"/>
    <p:sldId id="306" r:id="rId27"/>
    <p:sldId id="31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40A4-D80F-429A-BE9D-9A2681133A8D}" type="datetimeFigureOut">
              <a:rPr lang="ru-RU" smtClean="0"/>
              <a:t>09.10.2015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07C8-59BE-47E6-B93F-5321D9B17B2E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40A4-D80F-429A-BE9D-9A2681133A8D}" type="datetimeFigureOut">
              <a:rPr lang="ru-RU" smtClean="0"/>
              <a:t>09.10.2015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07C8-59BE-47E6-B93F-5321D9B17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40A4-D80F-429A-BE9D-9A2681133A8D}" type="datetimeFigureOut">
              <a:rPr lang="ru-RU" smtClean="0"/>
              <a:t>09.10.2015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07C8-59BE-47E6-B93F-5321D9B17B2E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40A4-D80F-429A-BE9D-9A2681133A8D}" type="datetimeFigureOut">
              <a:rPr lang="ru-RU" smtClean="0"/>
              <a:t>09.10.2015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07C8-59BE-47E6-B93F-5321D9B17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40A4-D80F-429A-BE9D-9A2681133A8D}" type="datetimeFigureOut">
              <a:rPr lang="ru-RU" smtClean="0"/>
              <a:t>09.10.2015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07C8-59BE-47E6-B93F-5321D9B17B2E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40A4-D80F-429A-BE9D-9A2681133A8D}" type="datetimeFigureOut">
              <a:rPr lang="ru-RU" smtClean="0"/>
              <a:t>09.10.2015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07C8-59BE-47E6-B93F-5321D9B17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40A4-D80F-429A-BE9D-9A2681133A8D}" type="datetimeFigureOut">
              <a:rPr lang="ru-RU" smtClean="0"/>
              <a:t>09.10.2015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07C8-59BE-47E6-B93F-5321D9B17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40A4-D80F-429A-BE9D-9A2681133A8D}" type="datetimeFigureOut">
              <a:rPr lang="ru-RU" smtClean="0"/>
              <a:t>09.10.2015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07C8-59BE-47E6-B93F-5321D9B17B2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40A4-D80F-429A-BE9D-9A2681133A8D}" type="datetimeFigureOut">
              <a:rPr lang="ru-RU" smtClean="0"/>
              <a:t>09.10.2015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07C8-59BE-47E6-B93F-5321D9B17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40A4-D80F-429A-BE9D-9A2681133A8D}" type="datetimeFigureOut">
              <a:rPr lang="ru-RU" smtClean="0"/>
              <a:t>09.10.2015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07C8-59BE-47E6-B93F-5321D9B17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40A4-D80F-429A-BE9D-9A2681133A8D}" type="datetimeFigureOut">
              <a:rPr lang="ru-RU" smtClean="0"/>
              <a:t>09.10.2015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07C8-59BE-47E6-B93F-5321D9B17B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6A340A4-D80F-429A-BE9D-9A2681133A8D}" type="datetimeFigureOut">
              <a:rPr lang="ru-RU" smtClean="0"/>
              <a:t>09.10.2015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9BB507C8-59BE-47E6-B93F-5321D9B17B2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1"/>
            <a:ext cx="9263384" cy="10527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 smtClean="0">
                <a:solidFill>
                  <a:schemeClr val="accent6">
                    <a:lumMod val="75000"/>
                  </a:schemeClr>
                </a:solidFill>
              </a:rPr>
              <a:t>       </a:t>
            </a:r>
            <a:br>
              <a:rPr lang="en-US" sz="6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6600" dirty="0" smtClean="0">
                <a:solidFill>
                  <a:srgbClr val="0070C0"/>
                </a:solidFill>
              </a:rPr>
              <a:t>English</a:t>
            </a:r>
            <a:r>
              <a:rPr lang="en-US" sz="6600" dirty="0" smtClean="0">
                <a:solidFill>
                  <a:srgbClr val="FF0000"/>
                </a:solidFill>
              </a:rPr>
              <a:t> </a:t>
            </a:r>
            <a:r>
              <a:rPr lang="en-US" sz="6600" dirty="0" smtClean="0">
                <a:solidFill>
                  <a:srgbClr val="00B0F0"/>
                </a:solidFill>
              </a:rPr>
              <a:t>for</a:t>
            </a:r>
            <a:r>
              <a:rPr lang="en-US" sz="6600" dirty="0" smtClean="0">
                <a:solidFill>
                  <a:srgbClr val="FF0000"/>
                </a:solidFill>
              </a:rPr>
              <a:t> </a:t>
            </a:r>
            <a:r>
              <a:rPr lang="en-US" sz="6600" dirty="0" smtClean="0">
                <a:solidFill>
                  <a:srgbClr val="00B050"/>
                </a:solidFill>
              </a:rPr>
              <a:t>children</a:t>
            </a:r>
            <a:endParaRPr lang="ru-RU" sz="66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74541"/>
            <a:ext cx="8280920" cy="510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97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GREAT BRITAIN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41" y="1772816"/>
            <a:ext cx="4664726" cy="368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206" y="1772816"/>
            <a:ext cx="4770794" cy="368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4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dirty="0" smtClean="0"/>
              <a:t>AMERICA</a:t>
            </a:r>
            <a:endParaRPr lang="ru-RU" sz="6000" dirty="0"/>
          </a:p>
        </p:txBody>
      </p:sp>
      <p:pic>
        <p:nvPicPr>
          <p:cNvPr id="13316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00576"/>
            <a:ext cx="4715451" cy="3600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бъект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1697732"/>
            <a:ext cx="4489321" cy="3603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311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dirty="0"/>
              <a:t>A</a:t>
            </a:r>
            <a:r>
              <a:rPr lang="en-US" sz="6000" dirty="0" smtClean="0"/>
              <a:t>USTRALIA</a:t>
            </a:r>
            <a:endParaRPr lang="ru-RU" sz="6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Employee\Desktop\2013102414044021194668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1484784"/>
            <a:ext cx="5184576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484784"/>
            <a:ext cx="5225300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129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/>
              <a:t>NEW ZEALAND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0" y="1844824"/>
            <a:ext cx="4549940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844824"/>
            <a:ext cx="4619599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9130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19256" cy="1298408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GREETINGS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21674"/>
            <a:ext cx="6840760" cy="4852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984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9600" dirty="0" smtClean="0">
                <a:solidFill>
                  <a:srgbClr val="7030A0"/>
                </a:solidFill>
              </a:rPr>
              <a:t>HELLO!</a:t>
            </a:r>
          </a:p>
          <a:p>
            <a:pPr marL="0" indent="0" algn="ctr">
              <a:buNone/>
            </a:pPr>
            <a:r>
              <a:rPr lang="en-US" sz="9600" dirty="0" smtClean="0">
                <a:solidFill>
                  <a:srgbClr val="7030A0"/>
                </a:solidFill>
              </a:rPr>
              <a:t>HI!</a:t>
            </a:r>
            <a:endParaRPr lang="ru-RU" sz="9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743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402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>
                <a:solidFill>
                  <a:srgbClr val="FF0000"/>
                </a:solidFill>
              </a:rPr>
              <a:t>GOOD MORNING!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2041216"/>
            <a:ext cx="5182614" cy="390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021587"/>
            <a:ext cx="4355976" cy="3939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013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dirty="0" smtClean="0"/>
              <a:t>GOOD AFTERNOON!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8640960" cy="533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261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dirty="0" smtClean="0"/>
              <a:t>GOOD EVENING!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484784"/>
            <a:ext cx="8403065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573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83568" y="260648"/>
            <a:ext cx="7632848" cy="1368152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>
                <a:solidFill>
                  <a:srgbClr val="00B050"/>
                </a:solidFill>
              </a:rPr>
              <a:t>FAMILY</a:t>
            </a:r>
            <a:endParaRPr lang="ru-RU" sz="7200" dirty="0">
              <a:solidFill>
                <a:srgbClr val="00B05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25670"/>
            <a:ext cx="8352928" cy="539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43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MOTHER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71" y="1340768"/>
            <a:ext cx="7620000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19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FATHER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7704856" cy="510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8819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GRANDMOTHER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7527956" cy="55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823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GRANDFATHER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352928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585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A SISTER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4312"/>
            <a:ext cx="6768752" cy="5401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012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BROTHER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7992888" cy="532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875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35360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ANIMALS</a:t>
            </a:r>
            <a:endParaRPr lang="ru-RU" sz="6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52" y="1340768"/>
            <a:ext cx="7630194" cy="539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72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TOYS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848872" cy="551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0500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Teacher and Pupils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144000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89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94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581"/>
            <a:ext cx="9173943" cy="6854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134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 can/ I can’t</a:t>
            </a:r>
            <a:r>
              <a:rPr lang="ru-RU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Я могу</a:t>
            </a:r>
            <a:r>
              <a:rPr lang="en-US" dirty="0" smtClean="0"/>
              <a:t>/</a:t>
            </a:r>
            <a:r>
              <a:rPr lang="ru-RU" dirty="0" smtClean="0"/>
              <a:t>Я не могу)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340768"/>
            <a:ext cx="5904656" cy="471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556792"/>
            <a:ext cx="3347864" cy="39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78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I CAN SING</a:t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77" y="1052737"/>
            <a:ext cx="7831947" cy="566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8817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 CAN DANCE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50" y="1340768"/>
            <a:ext cx="7636838" cy="510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572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 CAN RUN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80" y="1556792"/>
            <a:ext cx="7800867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228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 CAN STUDY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600200"/>
            <a:ext cx="65024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6792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</TotalTime>
  <Words>65</Words>
  <Application>Microsoft Office PowerPoint</Application>
  <PresentationFormat>Экран (4:3)</PresentationFormat>
  <Paragraphs>26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Ясность</vt:lpstr>
      <vt:lpstr>        English for children</vt:lpstr>
      <vt:lpstr>GREAT BRITAIN</vt:lpstr>
      <vt:lpstr>AMERICA</vt:lpstr>
      <vt:lpstr>AUSTRALIA</vt:lpstr>
      <vt:lpstr>NEW ZEALAND</vt:lpstr>
      <vt:lpstr>GREETINGS</vt:lpstr>
      <vt:lpstr>Презентация PowerPoint</vt:lpstr>
      <vt:lpstr>Презентация PowerPoint</vt:lpstr>
      <vt:lpstr>GOOD AFTERNOON!</vt:lpstr>
      <vt:lpstr>GOOD EVENING!</vt:lpstr>
      <vt:lpstr>FAMILY</vt:lpstr>
      <vt:lpstr>A MOTHER</vt:lpstr>
      <vt:lpstr>A FATHER</vt:lpstr>
      <vt:lpstr>A GRANDMOTHER</vt:lpstr>
      <vt:lpstr>A GRANDFATHER</vt:lpstr>
      <vt:lpstr> A SISTER</vt:lpstr>
      <vt:lpstr>A BROTHER</vt:lpstr>
      <vt:lpstr>ANIMALS</vt:lpstr>
      <vt:lpstr>TOYS</vt:lpstr>
      <vt:lpstr>Teacher and Pupils</vt:lpstr>
      <vt:lpstr>Презентация PowerPoint</vt:lpstr>
      <vt:lpstr>Презентация PowerPoint</vt:lpstr>
      <vt:lpstr>I can/ I can’t (Я могу/Я не могу)</vt:lpstr>
      <vt:lpstr>I CAN SING </vt:lpstr>
      <vt:lpstr>I CAN DANCE</vt:lpstr>
      <vt:lpstr>I CAN RUN</vt:lpstr>
      <vt:lpstr>I CAN STUDY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for children</dc:title>
  <dc:creator>Сотрудник</dc:creator>
  <cp:lastModifiedBy>Сотрудник</cp:lastModifiedBy>
  <cp:revision>24</cp:revision>
  <dcterms:created xsi:type="dcterms:W3CDTF">2015-10-08T13:32:54Z</dcterms:created>
  <dcterms:modified xsi:type="dcterms:W3CDTF">2015-10-09T16:12:08Z</dcterms:modified>
</cp:coreProperties>
</file>