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8" r:id="rId4"/>
    <p:sldId id="269" r:id="rId5"/>
    <p:sldId id="257" r:id="rId6"/>
    <p:sldId id="258" r:id="rId7"/>
    <p:sldId id="259" r:id="rId8"/>
    <p:sldId id="262" r:id="rId9"/>
    <p:sldId id="264" r:id="rId10"/>
    <p:sldId id="261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A263D-3CEA-41E4-9BAD-29081BE04A72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DD939-5CB9-4E78-90F8-A965914CF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35743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Школьная столовая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500438"/>
            <a:ext cx="8258188" cy="3143272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учитель профильного труда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КОУ «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Калачинская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адаптивная школа-интернат» 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Дурандина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С.В.</a:t>
            </a:r>
          </a:p>
          <a:p>
            <a:pPr algn="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Калачинск, 2018 г.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333238"/>
            <a:ext cx="3249016" cy="2167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14356"/>
            <a:ext cx="8572560" cy="5411807"/>
          </a:xfrm>
        </p:spPr>
        <p:txBody>
          <a:bodyPr>
            <a:normAutofit/>
          </a:bodyPr>
          <a:lstStyle/>
          <a:p>
            <a:pPr algn="just"/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Школьная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столовая - это предприятие общественного питания закрытого типа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Главной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особенностью школьной столовой является быстрое обслуживание большого количества учащихся, которые за 20-30 минут должны быть обеспечены полноценным горячим питанием.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4525963"/>
          </a:xfrm>
        </p:spPr>
        <p:txBody>
          <a:bodyPr/>
          <a:lstStyle/>
          <a:p>
            <a:pPr algn="just"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800" smtClean="0">
                <a:latin typeface="Times New Roman" pitchFamily="18" charset="0"/>
                <a:cs typeface="Times New Roman" pitchFamily="18" charset="0"/>
              </a:rPr>
              <a:t>Обслуживание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организуется по методу предварительной сервировки столов завтраками, обедами, ужинами.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школьных столовых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85860"/>
            <a:ext cx="7283119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школьных столовых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357298"/>
            <a:ext cx="6428333" cy="4830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школьных столовых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школьная столовая э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8001056" cy="500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школьных столовых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Картинки по запросу школьная столовая э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688402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школьных столовых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Картинки по запросу школьная столовая э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85926"/>
            <a:ext cx="7125942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школьных столовых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357297"/>
            <a:ext cx="6643734" cy="49722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Оборудование школьной столовой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обрудование для школьной столов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5" y="1214422"/>
            <a:ext cx="5991541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Оборудование школьной столовой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оборудование для школьной столов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85860"/>
            <a:ext cx="7495133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Оборудование школьной столовой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оборудование для школьной столов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428736"/>
            <a:ext cx="6667547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48</Words>
  <Application>Microsoft Office PowerPoint</Application>
  <PresentationFormat>Экран 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Школьная столовая</vt:lpstr>
      <vt:lpstr>Слайд 2</vt:lpstr>
      <vt:lpstr>Слайд 3</vt:lpstr>
      <vt:lpstr>Слайд 4</vt:lpstr>
      <vt:lpstr>Виды школьных столовых</vt:lpstr>
      <vt:lpstr>Виды школьных столовых</vt:lpstr>
      <vt:lpstr>Виды школьных столовых</vt:lpstr>
      <vt:lpstr>Виды школьных столовых</vt:lpstr>
      <vt:lpstr>Виды школьных столовых</vt:lpstr>
      <vt:lpstr>Виды школьных столовых</vt:lpstr>
      <vt:lpstr>Оборудование школьной столовой</vt:lpstr>
      <vt:lpstr>Оборудование школьной столовой</vt:lpstr>
      <vt:lpstr>Оборудование школьной столовой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pc4</dc:creator>
  <cp:lastModifiedBy>pc4</cp:lastModifiedBy>
  <cp:revision>69</cp:revision>
  <dcterms:created xsi:type="dcterms:W3CDTF">2018-01-31T05:44:10Z</dcterms:created>
  <dcterms:modified xsi:type="dcterms:W3CDTF">2018-03-26T08:04:24Z</dcterms:modified>
</cp:coreProperties>
</file>