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-787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172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481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3017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3745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608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690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710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7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762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872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8531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6668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50332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7551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8625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522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F89F0-5F72-4BFA-9E7C-C9EE0E2BC5B7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F92ECD3-0FFC-412C-BA47-7FFA9D8582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8750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6344" y="256032"/>
            <a:ext cx="11402568" cy="6291072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Муниципальное общеобразовательное</a:t>
            </a:r>
            <a:br>
              <a:rPr lang="ru-RU" sz="2400" dirty="0"/>
            </a:br>
            <a:r>
              <a:rPr lang="ru-RU" sz="2400" dirty="0" smtClean="0"/>
              <a:t>учреждение </a:t>
            </a:r>
            <a:r>
              <a:rPr lang="ru-RU" sz="2400" dirty="0"/>
              <a:t>«Средняя школа № 98»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Доклад на тему:</a:t>
            </a:r>
            <a:br>
              <a:rPr lang="ru-RU" sz="2400" dirty="0"/>
            </a:br>
            <a:r>
              <a:rPr lang="ru-RU" sz="2400" dirty="0"/>
              <a:t>«История профессии: </a:t>
            </a:r>
            <a:r>
              <a:rPr lang="ru-RU" sz="2400" dirty="0" smtClean="0"/>
              <a:t>прошлое , настоящие </a:t>
            </a:r>
            <a:r>
              <a:rPr lang="ru-RU" sz="2400" dirty="0"/>
              <a:t>и будущие »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                                            </a:t>
            </a:r>
            <a:r>
              <a:rPr lang="ru-RU" sz="1800" dirty="0" smtClean="0"/>
              <a:t>                 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chemeClr val="accent2"/>
                </a:solidFill>
              </a:rPr>
              <a:t>                       </a:t>
            </a:r>
            <a:r>
              <a:rPr lang="ru-RU" sz="1800" dirty="0" smtClean="0">
                <a:solidFill>
                  <a:schemeClr val="accent2"/>
                </a:solidFill>
              </a:rPr>
              <a:t>                                              </a:t>
            </a:r>
            <a:r>
              <a:rPr lang="ru-RU" sz="1800" dirty="0" smtClean="0">
                <a:solidFill>
                  <a:schemeClr val="accent2"/>
                </a:solidFill>
              </a:rPr>
              <a:t>Автор: Соболева Ю.В. </a:t>
            </a:r>
            <a:br>
              <a:rPr lang="ru-RU" sz="1800" dirty="0" smtClean="0">
                <a:solidFill>
                  <a:schemeClr val="accent2"/>
                </a:solidFill>
              </a:rPr>
            </a:br>
            <a:r>
              <a:rPr lang="ru-RU" sz="1800" dirty="0" smtClean="0">
                <a:solidFill>
                  <a:schemeClr val="accent2"/>
                </a:solidFill>
              </a:rPr>
              <a:t> </a:t>
            </a:r>
            <a:r>
              <a:rPr lang="ru-RU" sz="1800" dirty="0" smtClean="0">
                <a:solidFill>
                  <a:schemeClr val="accent2"/>
                </a:solidFill>
              </a:rPr>
              <a:t>                                                                                               </a:t>
            </a:r>
            <a:r>
              <a:rPr lang="ru-RU" sz="1800" dirty="0" smtClean="0">
                <a:solidFill>
                  <a:schemeClr val="accent2"/>
                </a:solidFill>
              </a:rPr>
              <a:t>Учитель технологии</a:t>
            </a:r>
            <a:r>
              <a:rPr lang="ru-RU" sz="2400" dirty="0">
                <a:solidFill>
                  <a:schemeClr val="accent2"/>
                </a:solidFill>
              </a:rPr>
              <a:t/>
            </a:r>
            <a:br>
              <a:rPr lang="ru-RU" sz="2400" dirty="0">
                <a:solidFill>
                  <a:schemeClr val="accent2"/>
                </a:solidFill>
              </a:rPr>
            </a:br>
            <a:endParaRPr lang="ru-RU" sz="2400" dirty="0">
              <a:solidFill>
                <a:schemeClr val="accent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679" y="3647313"/>
            <a:ext cx="19526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878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6438" y="210312"/>
            <a:ext cx="2577930" cy="522224"/>
          </a:xfrm>
        </p:spPr>
        <p:txBody>
          <a:bodyPr>
            <a:normAutofit/>
          </a:bodyPr>
          <a:lstStyle/>
          <a:p>
            <a:r>
              <a:rPr lang="ru-RU" sz="2400" dirty="0"/>
              <a:t>Журналистика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752" y="732536"/>
            <a:ext cx="9436608" cy="5915151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Журнали́стика</a:t>
            </a:r>
            <a:r>
              <a:rPr lang="ru-RU" dirty="0" smtClean="0"/>
              <a:t> </a:t>
            </a:r>
            <a:r>
              <a:rPr lang="ru-RU" dirty="0"/>
              <a:t>— актуализация мировоззрения социальных групп средствами подбора фактов, оценок и комментариев, которые злободневны и значительны в данное время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sz="2000" dirty="0" smtClean="0"/>
              <a:t>История:</a:t>
            </a:r>
          </a:p>
          <a:p>
            <a:pPr marL="0" indent="0">
              <a:buNone/>
            </a:pPr>
            <a:r>
              <a:rPr lang="ru-RU" dirty="0"/>
              <a:t>Журналистика возникала у каждого народа на достаточно высокой ступени социального развития. Феодальное общество с его разобщённостью и натуральным хозяйством практически не нуждалось в широком обмене информацией. Только с ростом капиталистических отношений — товарного обмена или, по крайней мере, развитием элементов капиталистического уклада в рамках феодализма — появлялись современные способы распространения информации с помощью тиражирования новостей на машинной основе, зарождается журналистика. Вызревание этих условий падает в разных странах на различное время — конец XVI, XVII, XVIII вв. В России журналистика как индустрия информации появилась в начале XVIII в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Журналистики в современном понимании слова в античности ещё не существовало, как не было и системы периодических изданий, средств массовой информации. Между тем древнегреческий полис выработал некоторые способы передачи социально значимой </a:t>
            </a:r>
            <a:r>
              <a:rPr lang="ru-RU" dirty="0" smtClean="0"/>
              <a:t>информации.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336" y="1321815"/>
            <a:ext cx="2358580" cy="18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2808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9278" y="176341"/>
            <a:ext cx="9600522" cy="65353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1"/>
                </a:solidFill>
              </a:rPr>
              <a:t>Предпосылки </a:t>
            </a:r>
            <a:r>
              <a:rPr lang="ru-RU" sz="2000" dirty="0" smtClean="0">
                <a:solidFill>
                  <a:schemeClr val="accent1"/>
                </a:solidFill>
              </a:rPr>
              <a:t>возникновения: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2"/>
                </a:solidFill>
              </a:rPr>
              <a:t>Важнейшим каналом общественной коммуникации была агора — городская площадь служившая центром политической и религиозной жизни </a:t>
            </a:r>
            <a:r>
              <a:rPr lang="ru-RU" dirty="0" smtClean="0">
                <a:solidFill>
                  <a:schemeClr val="tx2"/>
                </a:solidFill>
              </a:rPr>
              <a:t>полиса.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2"/>
                </a:solidFill>
              </a:rPr>
              <a:t>Другим местом общения греков были </a:t>
            </a:r>
            <a:r>
              <a:rPr lang="ru-RU" dirty="0" smtClean="0">
                <a:solidFill>
                  <a:schemeClr val="tx2"/>
                </a:solidFill>
              </a:rPr>
              <a:t>гимназии.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tx2"/>
                </a:solidFill>
              </a:rPr>
              <a:t>Все это привело к расцвету в Древней Греции в V в. до н. э. ораторского искусства. Учителями красноречия стали софисты, Софисты поражали слушателей изощрённостью своих </a:t>
            </a:r>
            <a:r>
              <a:rPr lang="ru-RU" dirty="0" smtClean="0">
                <a:solidFill>
                  <a:schemeClr val="tx2"/>
                </a:solidFill>
              </a:rPr>
              <a:t>аргументов</a:t>
            </a:r>
          </a:p>
          <a:p>
            <a:pPr marL="0" indent="0">
              <a:buNone/>
            </a:pPr>
            <a:endParaRPr lang="ru-RU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</a:rPr>
              <a:t> С устными формами распространения информации связаны </a:t>
            </a:r>
            <a:r>
              <a:rPr lang="ru-RU" dirty="0" smtClean="0">
                <a:solidFill>
                  <a:schemeClr val="accent1"/>
                </a:solidFill>
              </a:rPr>
              <a:t>слова:</a:t>
            </a:r>
          </a:p>
          <a:p>
            <a:pPr>
              <a:buFont typeface="+mj-lt"/>
              <a:buAutoNum type="alphaLcPeriod"/>
            </a:pPr>
            <a:r>
              <a:rPr lang="ru-RU" dirty="0">
                <a:solidFill>
                  <a:schemeClr val="tx1"/>
                </a:solidFill>
              </a:rPr>
              <a:t>«форум» (площадь собраний в Риме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+mj-lt"/>
              <a:buAutoNum type="alphaLcPeriod"/>
            </a:pPr>
            <a:r>
              <a:rPr lang="ru-RU" dirty="0">
                <a:solidFill>
                  <a:schemeClr val="tx1"/>
                </a:solidFill>
              </a:rPr>
              <a:t>«трибуна» (выборные должности, затем место произнесения речи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+mj-lt"/>
              <a:buAutoNum type="alphaLcPeriod"/>
            </a:pPr>
            <a:r>
              <a:rPr lang="ru-RU" dirty="0">
                <a:solidFill>
                  <a:schemeClr val="tx1"/>
                </a:solidFill>
              </a:rPr>
              <a:t>«вече» (собрание у славян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+mj-lt"/>
              <a:buAutoNum type="alphaLcPeriod"/>
            </a:pPr>
            <a:r>
              <a:rPr lang="ru-RU" dirty="0">
                <a:solidFill>
                  <a:schemeClr val="tx1"/>
                </a:solidFill>
              </a:rPr>
              <a:t>«дума» (собрание советников)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Одновременно </a:t>
            </a:r>
            <a:r>
              <a:rPr lang="ru-RU" dirty="0">
                <a:solidFill>
                  <a:schemeClr val="tx1"/>
                </a:solidFill>
              </a:rPr>
              <a:t>с устными развивались письменные формы массово-информационной деятельности: государственные институты, общественные деятели, иерархи церкви рассылали различные письменные документы — послания, реляции, рескрипты, буллы. Позже возникли прокламации, листовки, эпистолярные формы корреспонденции. На их основе сформировались жанры публицистики, широко вошедшие в журналистскую практику.</a:t>
            </a:r>
          </a:p>
          <a:p>
            <a:pPr marL="0" indent="0"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7656" y="1935449"/>
            <a:ext cx="3048000" cy="271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3228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06" y="130621"/>
            <a:ext cx="11849946" cy="6416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</a:rPr>
              <a:t>Первые </a:t>
            </a:r>
            <a:r>
              <a:rPr lang="ru-RU" dirty="0" smtClean="0">
                <a:solidFill>
                  <a:schemeClr val="accent1"/>
                </a:solidFill>
              </a:rPr>
              <a:t>газеты: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Прообразом газеты считают древние рукописные сводки новостей. Ещё Юлий Цезарь начал публиковать «Деяния сената», а затем «Ежедневные общественные дощечки», на которых записывали хронику событий. Примерно с 911 года в Китае начал выходить «</a:t>
            </a:r>
            <a:r>
              <a:rPr lang="ru-RU" dirty="0" err="1">
                <a:solidFill>
                  <a:schemeClr val="tx1"/>
                </a:solidFill>
              </a:rPr>
              <a:t>Цзинь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бао</a:t>
            </a:r>
            <a:r>
              <a:rPr lang="ru-RU" dirty="0">
                <a:solidFill>
                  <a:schemeClr val="tx1"/>
                </a:solidFill>
              </a:rPr>
              <a:t>» («Столичный вестник</a:t>
            </a:r>
            <a:r>
              <a:rPr lang="ru-RU" dirty="0" smtClean="0">
                <a:solidFill>
                  <a:schemeClr val="tx1"/>
                </a:solidFill>
              </a:rPr>
              <a:t>»).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/>
                </a:solidFill>
              </a:rPr>
              <a:t>ИЗМЕНЕНИЕ </a:t>
            </a:r>
            <a:r>
              <a:rPr lang="ru-RU" dirty="0">
                <a:solidFill>
                  <a:schemeClr val="accent1"/>
                </a:solidFill>
              </a:rPr>
              <a:t>ЖУРНАЛИСТСКОЙ </a:t>
            </a:r>
            <a:r>
              <a:rPr lang="ru-RU" dirty="0" smtClean="0">
                <a:solidFill>
                  <a:schemeClr val="accent1"/>
                </a:solidFill>
              </a:rPr>
              <a:t>ПРОФЕССИИ: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Причиной этого перелома была коммуникационная революция, обеспеченная новыми видами связи, передачи данных и контента. Совокупность технологий, которые мы называем сегодня «цифровыми», сделала доступным распространение любого вида </a:t>
            </a:r>
            <a:r>
              <a:rPr lang="ru-RU" dirty="0" smtClean="0">
                <a:solidFill>
                  <a:schemeClr val="tx1"/>
                </a:solidFill>
              </a:rPr>
              <a:t>медиа контента </a:t>
            </a:r>
            <a:r>
              <a:rPr lang="ru-RU" dirty="0">
                <a:solidFill>
                  <a:schemeClr val="tx1"/>
                </a:solidFill>
              </a:rPr>
              <a:t>в реальном времени с разумными </a:t>
            </a:r>
            <a:r>
              <a:rPr lang="ru-RU" dirty="0" smtClean="0">
                <a:solidFill>
                  <a:schemeClr val="tx1"/>
                </a:solidFill>
              </a:rPr>
              <a:t>затратами.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1"/>
                </a:solidFill>
              </a:rPr>
              <a:t>Размышление: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Я думаю что в будущем профессия журналиста будет одной из важных и передовых сфер жизни. С помощью журналистики мы узнаем что происходит в любой точке мира. Возможно в будущем у нас будут брать интервью роботы. Или будет программа с ведущими и гостями роботами которые будут говорить на разные темы, а мы будем их смотреть.</a:t>
            </a:r>
            <a:endParaRPr lang="ru-RU" dirty="0" smtClean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36393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</TotalTime>
  <Words>470</Words>
  <Application>Microsoft Office PowerPoint</Application>
  <PresentationFormat>Произвольный</PresentationFormat>
  <Paragraphs>23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Аспект</vt:lpstr>
      <vt:lpstr>Муниципальное общеобразовательное учреждение «Средняя школа № 98»  Доклад на тему: «История профессии: прошлое , настоящие и будущие »                                                                                                                                            Автор: Соболева Ю.В.                                                                                                  Учитель технологии </vt:lpstr>
      <vt:lpstr>Журналистика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общеобразовательное Учреждение «Средняя школа № 98»  Доклад на тему: «История профессии: прошлое , настоящие и будущие »</dc:title>
  <dc:creator>Nik</dc:creator>
  <cp:lastModifiedBy>ромашки</cp:lastModifiedBy>
  <cp:revision>13</cp:revision>
  <dcterms:created xsi:type="dcterms:W3CDTF">2018-03-02T15:18:45Z</dcterms:created>
  <dcterms:modified xsi:type="dcterms:W3CDTF">2018-03-26T10:47:21Z</dcterms:modified>
</cp:coreProperties>
</file>