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8" r:id="rId4"/>
    <p:sldId id="287" r:id="rId5"/>
    <p:sldId id="285" r:id="rId6"/>
    <p:sldId id="263" r:id="rId7"/>
    <p:sldId id="264" r:id="rId8"/>
    <p:sldId id="265" r:id="rId9"/>
    <p:sldId id="270" r:id="rId10"/>
    <p:sldId id="269" r:id="rId11"/>
    <p:sldId id="268" r:id="rId12"/>
    <p:sldId id="28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66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603" autoAdjust="0"/>
    <p:restoredTop sz="94660"/>
  </p:normalViewPr>
  <p:slideViewPr>
    <p:cSldViewPr snapToGrid="0">
      <p:cViewPr>
        <p:scale>
          <a:sx n="50" d="100"/>
          <a:sy n="50" d="100"/>
        </p:scale>
        <p:origin x="-1836" y="-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175961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5606409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9212656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379111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3651069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3833504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5652682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3965156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8414017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1219652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8405940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C3451-62DE-4ED8-9BD3-C8DB43DA711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5FA34-6021-4190-8F62-C9C972E2B4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8053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3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openxmlformats.org/officeDocument/2006/relationships/image" Target="../media/image3.jpeg"/><Relationship Id="rId9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slide" Target="slide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18.jpeg"/><Relationship Id="rId12" Type="http://schemas.openxmlformats.org/officeDocument/2006/relationships/slide" Target="slide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6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3.jpe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24.gif"/><Relationship Id="rId12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6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3.jpeg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30.png"/><Relationship Id="rId12" Type="http://schemas.openxmlformats.org/officeDocument/2006/relationships/slide" Target="slide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6.png"/><Relationship Id="rId4" Type="http://schemas.openxmlformats.org/officeDocument/2006/relationships/image" Target="../media/image3.jpe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.jpeg"/><Relationship Id="rId7" Type="http://schemas.openxmlformats.org/officeDocument/2006/relationships/image" Target="../media/image36.jpeg"/><Relationship Id="rId12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11" Type="http://schemas.openxmlformats.org/officeDocument/2006/relationships/image" Target="../media/image7.png"/><Relationship Id="rId5" Type="http://schemas.openxmlformats.org/officeDocument/2006/relationships/image" Target="../media/image34.jpeg"/><Relationship Id="rId10" Type="http://schemas.openxmlformats.org/officeDocument/2006/relationships/slide" Target="slide10.xml"/><Relationship Id="rId4" Type="http://schemas.openxmlformats.org/officeDocument/2006/relationships/image" Target="../media/image3.jpe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jpeg"/><Relationship Id="rId7" Type="http://schemas.openxmlformats.org/officeDocument/2006/relationships/image" Target="../media/image41.png"/><Relationship Id="rId12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11" Type="http://schemas.openxmlformats.org/officeDocument/2006/relationships/slide" Target="slide11.xml"/><Relationship Id="rId5" Type="http://schemas.openxmlformats.org/officeDocument/2006/relationships/image" Target="../media/image39.jpeg"/><Relationship Id="rId10" Type="http://schemas.openxmlformats.org/officeDocument/2006/relationships/image" Target="../media/image6.png"/><Relationship Id="rId4" Type="http://schemas.openxmlformats.org/officeDocument/2006/relationships/image" Target="../media/image3.jpe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.jpeg"/><Relationship Id="rId7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11" Type="http://schemas.openxmlformats.org/officeDocument/2006/relationships/image" Target="../media/image7.png"/><Relationship Id="rId5" Type="http://schemas.openxmlformats.org/officeDocument/2006/relationships/image" Target="../media/image36.jpeg"/><Relationship Id="rId10" Type="http://schemas.openxmlformats.org/officeDocument/2006/relationships/image" Target="../media/image6.png"/><Relationship Id="rId4" Type="http://schemas.openxmlformats.org/officeDocument/2006/relationships/image" Target="../media/image3.jpeg"/><Relationship Id="rId9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mailto:zvezdochka-deti@yandex.ru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24580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24582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24584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sp>
        <p:nvSpPr>
          <p:cNvPr id="9" name="TextBox 8"/>
          <p:cNvSpPr txBox="1"/>
          <p:nvPr/>
        </p:nvSpPr>
        <p:spPr>
          <a:xfrm>
            <a:off x="3069772" y="348343"/>
            <a:ext cx="6106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МО «Родниковский муниципальный район»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МКДОУ детский сад общеразвивающего вида №12 «Звездочка»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5" name="Picture 9" descr="C:\Users\User\Desktop\Рисунок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44099" y="339725"/>
            <a:ext cx="1812925" cy="181292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698670" y="5536950"/>
            <a:ext cx="6096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b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Фрякина</a:t>
            </a:r>
            <a:r>
              <a:rPr lang="ru-RU" sz="2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Ирина Вадимовна</a:t>
            </a:r>
          </a:p>
          <a:p>
            <a:pPr algn="r"/>
            <a:r>
              <a:rPr lang="ru-RU" sz="1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r>
              <a:rPr lang="en-US" sz="1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</a:p>
          <a:p>
            <a:pPr algn="r"/>
            <a:r>
              <a:rPr lang="ru-RU" sz="1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МКДОУ детского сада общеразвивающего вида №12 «Звездочка» Ивановская область, г. Родники</a:t>
            </a:r>
          </a:p>
        </p:txBody>
      </p:sp>
      <p:pic>
        <p:nvPicPr>
          <p:cNvPr id="14" name="Picture 14" descr="C:\Users\User\Desktop\виртуальный детский сад 2017\ФОТО\виртуальный детский сад.pn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229" y="1219199"/>
            <a:ext cx="4016582" cy="384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876550" y="2790945"/>
            <a:ext cx="85529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«Играем 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математику»</a:t>
            </a:r>
            <a:endParaRPr lang="ru-RU" sz="4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8423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1999" cy="6858000"/>
            <a:chOff x="1" y="0"/>
            <a:chExt cx="12191999" cy="6858000"/>
          </a:xfrm>
        </p:grpSpPr>
        <p:pic>
          <p:nvPicPr>
            <p:cNvPr id="10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12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13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pic>
        <p:nvPicPr>
          <p:cNvPr id="14" name="Picture 9" descr="C:\Users\User\Desktop\Рисунок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pic>
        <p:nvPicPr>
          <p:cNvPr id="15" name="Picture 2" descr="Похожее изображение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099675" y="4819650"/>
            <a:ext cx="1581150" cy="1581150"/>
          </a:xfrm>
          <a:prstGeom prst="rect">
            <a:avLst/>
          </a:prstGeom>
          <a:noFill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05114" y="659757"/>
            <a:ext cx="599568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Послушай - и ты узнаешь,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Посмотри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ты поймешь,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Сделай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ты научишься.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66463" y="4760774"/>
            <a:ext cx="93639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«Без чего нет и не может быть полноценного умственного развития дошкольника?» 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49095" y="987425"/>
            <a:ext cx="4469579" cy="3775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652776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0" y="0"/>
            <a:ext cx="12191999" cy="6858000"/>
            <a:chOff x="1" y="0"/>
            <a:chExt cx="12191999" cy="6858000"/>
          </a:xfrm>
        </p:grpSpPr>
        <p:pic>
          <p:nvPicPr>
            <p:cNvPr id="10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12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13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pic>
        <p:nvPicPr>
          <p:cNvPr id="14" name="Picture 9" descr="C:\Users\User\Desktop\Рисунок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pic>
        <p:nvPicPr>
          <p:cNvPr id="15" name="Picture 2" descr="Похожее изображение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099675" y="4819650"/>
            <a:ext cx="1581150" cy="158115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32094" y="385099"/>
            <a:ext cx="1797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ea typeface="SimHei" pitchFamily="49" charset="-122"/>
                <a:cs typeface="Times New Roman" pitchFamily="18" charset="0"/>
              </a:rPr>
              <a:t>ИГРА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ea typeface="SimHei" pitchFamily="49" charset="-122"/>
              <a:cs typeface="Times New Roman" pitchFamily="18" charset="0"/>
            </a:endParaRPr>
          </a:p>
        </p:txBody>
      </p:sp>
      <p:pic>
        <p:nvPicPr>
          <p:cNvPr id="1026" name="Picture 2" descr="H:\DCIM\100NIKON\DSCN179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05300" y="3571875"/>
            <a:ext cx="3860800" cy="2895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H:\DCIM\100NIKON\DSCN180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40263" y="1143000"/>
            <a:ext cx="3936537" cy="2952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H:\DCIM\100NIKON\DSCN179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06048" y="1343025"/>
            <a:ext cx="3517502" cy="2638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7652776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10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12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13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844" y="1551275"/>
            <a:ext cx="3495675" cy="2619375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0769" y="1543050"/>
            <a:ext cx="2847975" cy="2733675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4558" y="2041381"/>
            <a:ext cx="1990292" cy="1990292"/>
          </a:xfrm>
          <a:prstGeom prst="rect">
            <a:avLst/>
          </a:prstGeom>
        </p:spPr>
      </p:pic>
      <p:sp>
        <p:nvSpPr>
          <p:cNvPr id="11" name="Блок-схема: процесс 10"/>
          <p:cNvSpPr/>
          <p:nvPr/>
        </p:nvSpPr>
        <p:spPr>
          <a:xfrm>
            <a:off x="8766247" y="2104159"/>
            <a:ext cx="2797103" cy="1669905"/>
          </a:xfrm>
          <a:prstGeom prst="flowChartProces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9" descr="C:\Users\User\Desktop\Рисунок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pic>
        <p:nvPicPr>
          <p:cNvPr id="15" name="Picture 2" descr="Похожее изображение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099675" y="4819650"/>
            <a:ext cx="158115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652776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3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4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5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pic>
        <p:nvPicPr>
          <p:cNvPr id="6" name="Picture 16" descr="Похожее изображение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8329" y="806451"/>
            <a:ext cx="3354884" cy="355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09875" y="1857376"/>
            <a:ext cx="2000250" cy="15716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8" name="Группа 33"/>
          <p:cNvGrpSpPr>
            <a:grpSpLocks/>
          </p:cNvGrpSpPr>
          <p:nvPr/>
        </p:nvGrpSpPr>
        <p:grpSpPr bwMode="auto">
          <a:xfrm>
            <a:off x="2819400" y="1857376"/>
            <a:ext cx="2019300" cy="1571625"/>
            <a:chOff x="1266825" y="1857375"/>
            <a:chExt cx="2019300" cy="1571625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rot="10800000" flipV="1">
              <a:off x="1285875" y="1857375"/>
              <a:ext cx="2000250" cy="15716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266825" y="1857375"/>
              <a:ext cx="2000250" cy="1571625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Прямоугольник 10"/>
          <p:cNvSpPr/>
          <p:nvPr/>
        </p:nvSpPr>
        <p:spPr>
          <a:xfrm>
            <a:off x="8196264" y="1666876"/>
            <a:ext cx="2357437" cy="21431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0800000" flipH="1">
            <a:off x="8172450" y="2719389"/>
            <a:ext cx="2357437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8302626" y="2719389"/>
            <a:ext cx="2144713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076576" y="1381125"/>
            <a:ext cx="3286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 картинка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567738" y="1219200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 картинка 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381375" y="3714750"/>
            <a:ext cx="755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096375" y="3948114"/>
            <a:ext cx="755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576888" y="4291014"/>
            <a:ext cx="2000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 картинка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443538" y="4681538"/>
            <a:ext cx="2000250" cy="1714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810500" y="5338764"/>
            <a:ext cx="755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19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5400000">
            <a:off x="5084764" y="5538789"/>
            <a:ext cx="1716087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6200000" flipH="1">
            <a:off x="5585619" y="5520531"/>
            <a:ext cx="17145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6106319" y="5557044"/>
            <a:ext cx="17145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0800000" flipH="1">
            <a:off x="5424488" y="5576889"/>
            <a:ext cx="2000250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Picture 9" descr="C:\Users\User\Desktop\Рисунок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pic>
        <p:nvPicPr>
          <p:cNvPr id="27" name="Picture 2" descr="Похожее изображение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99675" y="4819650"/>
            <a:ext cx="1581150" cy="15811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10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11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12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050" y="654517"/>
            <a:ext cx="3505200" cy="22082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9136" y="3731605"/>
            <a:ext cx="1869970" cy="16470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6062" y="1276004"/>
            <a:ext cx="2337015" cy="21490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450" y="1450568"/>
            <a:ext cx="3200400" cy="1797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3767" y="3473743"/>
            <a:ext cx="3037733" cy="15188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0464" y="3640383"/>
            <a:ext cx="2142836" cy="2142836"/>
          </a:xfrm>
          <a:prstGeom prst="rect">
            <a:avLst/>
          </a:prstGeom>
        </p:spPr>
      </p:pic>
      <p:pic>
        <p:nvPicPr>
          <p:cNvPr id="13" name="Picture 9" descr="C:\Users\User\Desktop\Рисунок2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pic>
        <p:nvPicPr>
          <p:cNvPr id="19458" name="Picture 2" descr="Похожее изображение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9185275" y="4819650"/>
            <a:ext cx="158115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902085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29 0.02755 L -0.58541 -0.28912 " pathEditMode="relative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E-5 7.40741E-7 L 0.12813 0.01111 " pathEditMode="relative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3 0.1 L -0.26718 0.0305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00" y="-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13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14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15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4165" y="4131485"/>
            <a:ext cx="2817294" cy="24017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5854" y="4802076"/>
            <a:ext cx="4604985" cy="17191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5237" y="1809750"/>
            <a:ext cx="2508898" cy="24524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7694" y="1223702"/>
            <a:ext cx="1891315" cy="21910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6044" y="1243018"/>
            <a:ext cx="2207910" cy="22079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5769" y="4797394"/>
            <a:ext cx="1526858" cy="1526858"/>
          </a:xfrm>
          <a:prstGeom prst="rect">
            <a:avLst/>
          </a:prstGeom>
        </p:spPr>
      </p:pic>
      <p:pic>
        <p:nvPicPr>
          <p:cNvPr id="16" name="Picture 9" descr="C:\Users\User\Desktop\Рисунок2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pic>
        <p:nvPicPr>
          <p:cNvPr id="17" name="Picture 2" descr="Похожее изображение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233025" y="3562350"/>
            <a:ext cx="158115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7436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L 0.57969 -0.24166 " pathEditMode="relative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862 -0.06644 L -0.37018 -0.33866 " pathEditMode="relative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-0.21875 -0.14444 " pathEditMode="relative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12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13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14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337" y="2146057"/>
            <a:ext cx="3480858" cy="19327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66766" y="4777823"/>
            <a:ext cx="2358377" cy="17687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5634" y="5006685"/>
            <a:ext cx="3584866" cy="14339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6153" y="4468755"/>
            <a:ext cx="2140056" cy="18766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67800" y="1966208"/>
            <a:ext cx="2354657" cy="1322713"/>
          </a:xfrm>
          <a:prstGeom prst="rect">
            <a:avLst/>
          </a:prstGeom>
        </p:spPr>
      </p:pic>
      <p:pic>
        <p:nvPicPr>
          <p:cNvPr id="15" name="Picture 9" descr="C:\Users\User\Desktop\Рисунок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grpSp>
        <p:nvGrpSpPr>
          <p:cNvPr id="17" name="Группа 16"/>
          <p:cNvGrpSpPr/>
          <p:nvPr/>
        </p:nvGrpSpPr>
        <p:grpSpPr>
          <a:xfrm>
            <a:off x="5981701" y="1638300"/>
            <a:ext cx="3124200" cy="1831932"/>
            <a:chOff x="7112053" y="1885950"/>
            <a:chExt cx="2489147" cy="1831932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2053" y="2212500"/>
              <a:ext cx="2284390" cy="1505382"/>
            </a:xfrm>
            <a:prstGeom prst="rect">
              <a:avLst/>
            </a:prstGeom>
          </p:spPr>
        </p:pic>
        <p:sp>
          <p:nvSpPr>
            <p:cNvPr id="16" name="Прямоугольник 15"/>
            <p:cNvSpPr/>
            <p:nvPr/>
          </p:nvSpPr>
          <p:spPr>
            <a:xfrm>
              <a:off x="8610600" y="1885950"/>
              <a:ext cx="990600" cy="571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Picture 2" descr="Похожее изображение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042525" y="4895850"/>
            <a:ext cx="1581150" cy="158115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057713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8.88889E-6 L -0.37812 -0.26944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6.2963E-6 L 0.5625 -0.20556 " pathEditMode="relative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0.11366 L -0.12917 0.241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0" y="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10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11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12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sp>
        <p:nvSpPr>
          <p:cNvPr id="12290" name="Text Box 6"/>
          <p:cNvSpPr txBox="1">
            <a:spLocks noChangeArrowheads="1"/>
          </p:cNvSpPr>
          <p:nvPr/>
        </p:nvSpPr>
        <p:spPr bwMode="auto">
          <a:xfrm>
            <a:off x="1774825" y="333376"/>
            <a:ext cx="741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12291" name="Прямоугольник 3"/>
          <p:cNvSpPr>
            <a:spLocks noChangeArrowheads="1"/>
          </p:cNvSpPr>
          <p:nvPr/>
        </p:nvSpPr>
        <p:spPr bwMode="auto">
          <a:xfrm>
            <a:off x="2952751" y="2286000"/>
            <a:ext cx="6715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just" eaLnBrk="1" hangingPunct="1"/>
            <a:r>
              <a:rPr lang="ru-RU" altLang="ru-RU"/>
              <a:t> </a:t>
            </a:r>
            <a:endParaRPr lang="ru-RU" altLang="ru-RU" sz="3000" b="1" i="1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4" descr="http://img0.liveinternet.ru/images/attach/c/0/113/259/113259104__cH7rJgOFQ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BF7F4"/>
              </a:clrFrom>
              <a:clrTo>
                <a:srgbClr val="FBF7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6114" y="-285750"/>
            <a:ext cx="2357437" cy="360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 descr="http://img0.liveinternet.ru/images/attach/c/0/113/259/113259104__cH7rJgOFQ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BF7F4"/>
              </a:clrFrom>
              <a:clrTo>
                <a:srgbClr val="FBF7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1100" y="2205038"/>
            <a:ext cx="2286000" cy="312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Рисунок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6613" y="676275"/>
            <a:ext cx="21526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1" descr="Картинки по запросу зеленая капуста на прозрачном фоне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2013" y="302895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5" descr="Похожее изображение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3850" y="3667125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Похожее изображение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042525" y="4781550"/>
            <a:ext cx="1581150" cy="1581150"/>
          </a:xfrm>
          <a:prstGeom prst="rect">
            <a:avLst/>
          </a:prstGeom>
          <a:noFill/>
        </p:spPr>
      </p:pic>
      <p:pic>
        <p:nvPicPr>
          <p:cNvPr id="15" name="Picture 9" descr="C:\Users\User\Desktop\Рисунок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4699863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14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15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16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1774825" y="333376"/>
            <a:ext cx="741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11267" name="Прямоугольник 3"/>
          <p:cNvSpPr>
            <a:spLocks noChangeArrowheads="1"/>
          </p:cNvSpPr>
          <p:nvPr/>
        </p:nvSpPr>
        <p:spPr bwMode="auto">
          <a:xfrm>
            <a:off x="2952751" y="2286000"/>
            <a:ext cx="6715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just" eaLnBrk="1" hangingPunct="1"/>
            <a:r>
              <a:rPr lang="ru-RU" altLang="ru-RU"/>
              <a:t> </a:t>
            </a:r>
            <a:endParaRPr lang="ru-RU" altLang="ru-RU" sz="3000" b="1" i="1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2" descr="http://img0.liveinternet.ru/images/attach/c/0/113/259/113259104__cH7rJgOFQ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9FBF6"/>
              </a:clrFrom>
              <a:clrTo>
                <a:srgbClr val="F9FB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02" y="3324225"/>
            <a:ext cx="2041598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AutoShape 14" descr="Картинки по запросу желтое яблоко на прозрачном фоне"/>
          <p:cNvSpPr>
            <a:spLocks noChangeAspect="1" noChangeArrowheads="1"/>
          </p:cNvSpPr>
          <p:nvPr/>
        </p:nvSpPr>
        <p:spPr bwMode="auto">
          <a:xfrm>
            <a:off x="1684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0" name="AutoShape 16" descr="Картинки по запросу желтое яблоко на прозрачном фоне"/>
          <p:cNvSpPr>
            <a:spLocks noChangeAspect="1" noChangeArrowheads="1"/>
          </p:cNvSpPr>
          <p:nvPr/>
        </p:nvSpPr>
        <p:spPr bwMode="auto">
          <a:xfrm>
            <a:off x="1684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1" name="AutoShape 18" descr="Картинки по запросу желтое яблоко на прозрачном фоне"/>
          <p:cNvSpPr>
            <a:spLocks noChangeAspect="1" noChangeArrowheads="1"/>
          </p:cNvSpPr>
          <p:nvPr/>
        </p:nvSpPr>
        <p:spPr bwMode="auto">
          <a:xfrm>
            <a:off x="1684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72" name="AutoShape 20" descr="Картинки по запросу желтое яблоко на прозрачном фоне"/>
          <p:cNvSpPr>
            <a:spLocks noChangeAspect="1" noChangeArrowheads="1"/>
          </p:cNvSpPr>
          <p:nvPr/>
        </p:nvSpPr>
        <p:spPr bwMode="auto">
          <a:xfrm>
            <a:off x="1684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1273" name="Picture 22" descr="Похожее изображение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5388" y="457200"/>
            <a:ext cx="220211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24" descr="Картинки по запросу зеленое яблоко на прозрачном фон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4377" y="1000127"/>
            <a:ext cx="2762224" cy="336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26" descr="Картинки по запросу желтый перец на прозрачном фоне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2881" y="466725"/>
            <a:ext cx="193027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28" descr="Картинки по запросу желтая груша на прозрачном фо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5990" y="3114677"/>
            <a:ext cx="2327644" cy="28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C:\Users\User\Desktop\Рисунок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pic>
        <p:nvPicPr>
          <p:cNvPr id="18" name="Picture 2" descr="Похожее изображение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871075" y="4819650"/>
            <a:ext cx="158115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260999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10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11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12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pic>
        <p:nvPicPr>
          <p:cNvPr id="10244" name="Рисунок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8376" y="3738564"/>
            <a:ext cx="2614613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75" y="1123950"/>
            <a:ext cx="4071938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3" descr="Похожее изображение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BFDFA"/>
              </a:clrFrom>
              <a:clrTo>
                <a:srgbClr val="FBFD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42528">
            <a:off x="693737" y="1407576"/>
            <a:ext cx="392906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5" descr="Похожее изображение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4350" y="623888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1" descr="Картинки по запросу зеленая капуста на прозрачном фоне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0825" y="360045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C:\Users\User\Desktop\Рисунок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pic>
        <p:nvPicPr>
          <p:cNvPr id="14" name="Picture 2" descr="Похожее изображение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004425" y="4800600"/>
            <a:ext cx="158115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4604523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pic>
          <p:nvPicPr>
            <p:cNvPr id="3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5105399" cy="6858000"/>
            </a:xfrm>
            <a:prstGeom prst="rect">
              <a:avLst/>
            </a:prstGeom>
            <a:noFill/>
          </p:spPr>
        </p:pic>
        <p:pic>
          <p:nvPicPr>
            <p:cNvPr id="4" name="Picture 6" descr="Похожее изображ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67700" y="0"/>
              <a:ext cx="3924300" cy="6858000"/>
            </a:xfrm>
            <a:prstGeom prst="rect">
              <a:avLst/>
            </a:prstGeom>
            <a:noFill/>
          </p:spPr>
        </p:pic>
        <p:pic>
          <p:nvPicPr>
            <p:cNvPr id="5" name="Picture 8" descr="Похожее изображени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400" y="0"/>
              <a:ext cx="3276600" cy="6858000"/>
            </a:xfrm>
            <a:prstGeom prst="rect">
              <a:avLst/>
            </a:prstGeom>
            <a:noFill/>
          </p:spPr>
        </p:pic>
      </p:grpSp>
      <p:sp>
        <p:nvSpPr>
          <p:cNvPr id="6" name="TextBox 5"/>
          <p:cNvSpPr txBox="1"/>
          <p:nvPr/>
        </p:nvSpPr>
        <p:spPr>
          <a:xfrm>
            <a:off x="4476750" y="1771650"/>
            <a:ext cx="6591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Молодцы! </a:t>
            </a:r>
            <a:endParaRPr lang="ru-RU" sz="60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01885" y="4999265"/>
            <a:ext cx="71845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подготовила </a:t>
            </a:r>
            <a:r>
              <a:rPr lang="ru-RU" b="1" dirty="0" err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Фрякина</a:t>
            </a:r>
            <a:r>
              <a:rPr lang="ru-RU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Ирина Вадимовна </a:t>
            </a:r>
          </a:p>
          <a:p>
            <a:pPr algn="r"/>
            <a:r>
              <a:rPr lang="ru-RU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r>
              <a:rPr lang="en-US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</a:p>
          <a:p>
            <a:pPr algn="r"/>
            <a:r>
              <a:rPr lang="ru-RU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МКДОУ детского сада общеразвивающего вида №12 «Звездочка» Ивановская область, г. Родники</a:t>
            </a:r>
          </a:p>
          <a:p>
            <a:pPr algn="r"/>
            <a:r>
              <a:rPr lang="en-US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zvezdochka-deti@yandex.ru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9" descr="C:\Users\User\Desktop\Рисунок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553699" y="339725"/>
            <a:ext cx="1203325" cy="1203325"/>
          </a:xfrm>
          <a:prstGeom prst="rect">
            <a:avLst/>
          </a:prstGeom>
          <a:noFill/>
        </p:spPr>
      </p:pic>
      <p:pic>
        <p:nvPicPr>
          <p:cNvPr id="10" name="Picture 14" descr="C:\Users\User\Desktop\виртуальный детский сад 2017\ФОТО\виртуальный детский сад.pn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229" y="1219199"/>
            <a:ext cx="4016582" cy="384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120</Words>
  <Application>Microsoft Office PowerPoint</Application>
  <PresentationFormat>Произвольный</PresentationFormat>
  <Paragraphs>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Анализ:</dc:title>
  <dc:creator>Пользователь</dc:creator>
  <cp:lastModifiedBy>User</cp:lastModifiedBy>
  <cp:revision>32</cp:revision>
  <dcterms:created xsi:type="dcterms:W3CDTF">2017-11-19T08:57:02Z</dcterms:created>
  <dcterms:modified xsi:type="dcterms:W3CDTF">2018-03-26T11:56:56Z</dcterms:modified>
</cp:coreProperties>
</file>