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9" r:id="rId3"/>
    <p:sldId id="290" r:id="rId4"/>
    <p:sldId id="291" r:id="rId5"/>
    <p:sldId id="292" r:id="rId6"/>
    <p:sldId id="293" r:id="rId7"/>
    <p:sldId id="276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99CC00"/>
    <a:srgbClr val="1966B3"/>
    <a:srgbClr val="DDDDDD"/>
    <a:srgbClr val="C1D1D3"/>
    <a:srgbClr val="5AABCC"/>
    <a:srgbClr val="BD9E6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74" autoAdjust="0"/>
    <p:restoredTop sz="94595" autoAdjust="0"/>
  </p:normalViewPr>
  <p:slideViewPr>
    <p:cSldViewPr>
      <p:cViewPr>
        <p:scale>
          <a:sx n="80" d="100"/>
          <a:sy n="80" d="100"/>
        </p:scale>
        <p:origin x="-93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gray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0" name="Rectangle 78"/>
          <p:cNvSpPr>
            <a:spLocks noChangeArrowheads="1"/>
          </p:cNvSpPr>
          <p:nvPr/>
        </p:nvSpPr>
        <p:spPr bwMode="gray">
          <a:xfrm rot="5400000">
            <a:off x="7904162" y="1163638"/>
            <a:ext cx="2098675" cy="3810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54510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2057400"/>
            <a:ext cx="5791200" cy="1698625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990975"/>
            <a:ext cx="5791200" cy="4572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800" b="1"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gray">
          <a:xfrm>
            <a:off x="3886200" y="5715000"/>
            <a:ext cx="16129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800" b="1">
                <a:latin typeface="Verdana" pitchFamily="34" charset="0"/>
              </a:rPr>
              <a:t>LOGO</a:t>
            </a:r>
          </a:p>
        </p:txBody>
      </p:sp>
      <p:grpSp>
        <p:nvGrpSpPr>
          <p:cNvPr id="3103" name="Group 31"/>
          <p:cNvGrpSpPr>
            <a:grpSpLocks/>
          </p:cNvGrpSpPr>
          <p:nvPr/>
        </p:nvGrpSpPr>
        <p:grpSpPr bwMode="auto">
          <a:xfrm rot="421294">
            <a:off x="971550" y="692150"/>
            <a:ext cx="1871663" cy="1944688"/>
            <a:chOff x="521" y="482"/>
            <a:chExt cx="1134" cy="1142"/>
          </a:xfrm>
        </p:grpSpPr>
        <p:sp>
          <p:nvSpPr>
            <p:cNvPr id="3104" name="Oval 32"/>
            <p:cNvSpPr>
              <a:spLocks noChangeArrowheads="1"/>
            </p:cNvSpPr>
            <p:nvPr userDrawn="1"/>
          </p:nvSpPr>
          <p:spPr bwMode="gray">
            <a:xfrm rot="-128649">
              <a:off x="851" y="811"/>
              <a:ext cx="479" cy="494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 w="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105" name="Group 33"/>
            <p:cNvGrpSpPr>
              <a:grpSpLocks/>
            </p:cNvGrpSpPr>
            <p:nvPr userDrawn="1"/>
          </p:nvGrpSpPr>
          <p:grpSpPr bwMode="auto">
            <a:xfrm rot="56277">
              <a:off x="1311" y="1224"/>
              <a:ext cx="266" cy="218"/>
              <a:chOff x="3452" y="878"/>
              <a:chExt cx="402" cy="342"/>
            </a:xfrm>
          </p:grpSpPr>
          <p:sp>
            <p:nvSpPr>
              <p:cNvPr id="3106" name="Oval 34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07" name="Oval 35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08" name="Oval 36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3109" name="Group 37"/>
            <p:cNvGrpSpPr>
              <a:grpSpLocks/>
            </p:cNvGrpSpPr>
            <p:nvPr userDrawn="1"/>
          </p:nvGrpSpPr>
          <p:grpSpPr bwMode="auto">
            <a:xfrm rot="-23983151">
              <a:off x="1390" y="942"/>
              <a:ext cx="265" cy="219"/>
              <a:chOff x="3452" y="878"/>
              <a:chExt cx="402" cy="342"/>
            </a:xfrm>
          </p:grpSpPr>
          <p:sp>
            <p:nvSpPr>
              <p:cNvPr id="3110" name="Oval 38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11" name="Oval 39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12" name="Oval 40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3113" name="Group 41"/>
            <p:cNvGrpSpPr>
              <a:grpSpLocks/>
            </p:cNvGrpSpPr>
            <p:nvPr userDrawn="1"/>
          </p:nvGrpSpPr>
          <p:grpSpPr bwMode="auto">
            <a:xfrm rot="-4925197">
              <a:off x="1293" y="630"/>
              <a:ext cx="257" cy="226"/>
              <a:chOff x="3452" y="878"/>
              <a:chExt cx="402" cy="342"/>
            </a:xfrm>
          </p:grpSpPr>
          <p:sp>
            <p:nvSpPr>
              <p:cNvPr id="3114" name="Oval 42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15" name="Oval 43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16" name="Oval 44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3117" name="Group 45"/>
            <p:cNvGrpSpPr>
              <a:grpSpLocks/>
            </p:cNvGrpSpPr>
            <p:nvPr userDrawn="1"/>
          </p:nvGrpSpPr>
          <p:grpSpPr bwMode="auto">
            <a:xfrm rot="3149186">
              <a:off x="985" y="1383"/>
              <a:ext cx="257" cy="226"/>
              <a:chOff x="3452" y="878"/>
              <a:chExt cx="402" cy="342"/>
            </a:xfrm>
          </p:grpSpPr>
          <p:sp>
            <p:nvSpPr>
              <p:cNvPr id="3118" name="Oval 46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19" name="Oval 47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20" name="Oval 48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3121" name="Group 49"/>
            <p:cNvGrpSpPr>
              <a:grpSpLocks/>
            </p:cNvGrpSpPr>
            <p:nvPr userDrawn="1"/>
          </p:nvGrpSpPr>
          <p:grpSpPr bwMode="auto">
            <a:xfrm rot="-29276986">
              <a:off x="966" y="498"/>
              <a:ext cx="257" cy="226"/>
              <a:chOff x="3452" y="878"/>
              <a:chExt cx="402" cy="342"/>
            </a:xfrm>
          </p:grpSpPr>
          <p:sp>
            <p:nvSpPr>
              <p:cNvPr id="3122" name="Oval 50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23" name="Oval 51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24" name="Oval 52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3125" name="Group 53"/>
            <p:cNvGrpSpPr>
              <a:grpSpLocks/>
            </p:cNvGrpSpPr>
            <p:nvPr userDrawn="1"/>
          </p:nvGrpSpPr>
          <p:grpSpPr bwMode="auto">
            <a:xfrm rot="-10348150">
              <a:off x="628" y="649"/>
              <a:ext cx="266" cy="219"/>
              <a:chOff x="3452" y="878"/>
              <a:chExt cx="402" cy="342"/>
            </a:xfrm>
          </p:grpSpPr>
          <p:sp>
            <p:nvSpPr>
              <p:cNvPr id="3126" name="Oval 54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27" name="Oval 55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28" name="Oval 56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3129" name="Group 57"/>
            <p:cNvGrpSpPr>
              <a:grpSpLocks/>
            </p:cNvGrpSpPr>
            <p:nvPr userDrawn="1"/>
          </p:nvGrpSpPr>
          <p:grpSpPr bwMode="auto">
            <a:xfrm rot="-34593241">
              <a:off x="521" y="973"/>
              <a:ext cx="265" cy="218"/>
              <a:chOff x="3452" y="878"/>
              <a:chExt cx="402" cy="342"/>
            </a:xfrm>
          </p:grpSpPr>
          <p:sp>
            <p:nvSpPr>
              <p:cNvPr id="3130" name="Oval 58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31" name="Oval 59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32" name="Oval 60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3133" name="Group 61"/>
            <p:cNvGrpSpPr>
              <a:grpSpLocks/>
            </p:cNvGrpSpPr>
            <p:nvPr userDrawn="1"/>
          </p:nvGrpSpPr>
          <p:grpSpPr bwMode="auto">
            <a:xfrm rot="-15320246">
              <a:off x="654" y="1263"/>
              <a:ext cx="257" cy="226"/>
              <a:chOff x="3452" y="878"/>
              <a:chExt cx="402" cy="342"/>
            </a:xfrm>
          </p:grpSpPr>
          <p:sp>
            <p:nvSpPr>
              <p:cNvPr id="3134" name="Oval 62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35" name="Oval 63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36" name="Oval 64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3137" name="Rectangle 65"/>
          <p:cNvSpPr>
            <a:spLocks noChangeArrowheads="1"/>
          </p:cNvSpPr>
          <p:nvPr/>
        </p:nvSpPr>
        <p:spPr bwMode="gray">
          <a:xfrm>
            <a:off x="457200" y="0"/>
            <a:ext cx="7620000" cy="3048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24314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38" name="Rectangle 66"/>
          <p:cNvSpPr>
            <a:spLocks noChangeArrowheads="1"/>
          </p:cNvSpPr>
          <p:nvPr/>
        </p:nvSpPr>
        <p:spPr bwMode="gray">
          <a:xfrm>
            <a:off x="6664325" y="-7938"/>
            <a:ext cx="2098675" cy="312738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40" name="Rectangle 68"/>
          <p:cNvSpPr>
            <a:spLocks noChangeArrowheads="1"/>
          </p:cNvSpPr>
          <p:nvPr/>
        </p:nvSpPr>
        <p:spPr bwMode="gray">
          <a:xfrm rot="10800000">
            <a:off x="2549525" y="6553200"/>
            <a:ext cx="6230938" cy="3175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41" name="Rectangle 69"/>
          <p:cNvSpPr>
            <a:spLocks noChangeArrowheads="1"/>
          </p:cNvSpPr>
          <p:nvPr/>
        </p:nvSpPr>
        <p:spPr bwMode="gray">
          <a:xfrm>
            <a:off x="8763000" y="-7938"/>
            <a:ext cx="381000" cy="314326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24314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42" name="Rectangle 70"/>
          <p:cNvSpPr>
            <a:spLocks noChangeArrowheads="1"/>
          </p:cNvSpPr>
          <p:nvPr/>
        </p:nvSpPr>
        <p:spPr bwMode="gray">
          <a:xfrm>
            <a:off x="457200" y="6554788"/>
            <a:ext cx="2098675" cy="31750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36471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43" name="Rectangle 71"/>
          <p:cNvSpPr>
            <a:spLocks noChangeArrowheads="1"/>
          </p:cNvSpPr>
          <p:nvPr/>
        </p:nvSpPr>
        <p:spPr bwMode="gray">
          <a:xfrm>
            <a:off x="0" y="6553200"/>
            <a:ext cx="457200" cy="31908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44" name="Rectangle 72"/>
          <p:cNvSpPr>
            <a:spLocks noChangeArrowheads="1"/>
          </p:cNvSpPr>
          <p:nvPr/>
        </p:nvSpPr>
        <p:spPr bwMode="gray">
          <a:xfrm>
            <a:off x="0" y="0"/>
            <a:ext cx="457200" cy="3048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45" name="Rectangle 73"/>
          <p:cNvSpPr>
            <a:spLocks noChangeArrowheads="1"/>
          </p:cNvSpPr>
          <p:nvPr/>
        </p:nvSpPr>
        <p:spPr bwMode="gray">
          <a:xfrm rot="5400000">
            <a:off x="-2213769" y="2510631"/>
            <a:ext cx="4876800" cy="465138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46" name="Rectangle 74"/>
          <p:cNvSpPr>
            <a:spLocks noChangeArrowheads="1"/>
          </p:cNvSpPr>
          <p:nvPr/>
        </p:nvSpPr>
        <p:spPr bwMode="gray">
          <a:xfrm rot="5400000">
            <a:off x="-575469" y="5520531"/>
            <a:ext cx="1600200" cy="465138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57647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47" name="Rectangle 75"/>
          <p:cNvSpPr>
            <a:spLocks noChangeArrowheads="1"/>
          </p:cNvSpPr>
          <p:nvPr/>
        </p:nvSpPr>
        <p:spPr bwMode="ltGray">
          <a:xfrm>
            <a:off x="8769350" y="6538913"/>
            <a:ext cx="374650" cy="3270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78824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48" name="Rectangle 76"/>
          <p:cNvSpPr>
            <a:spLocks noChangeArrowheads="1"/>
          </p:cNvSpPr>
          <p:nvPr/>
        </p:nvSpPr>
        <p:spPr bwMode="gray">
          <a:xfrm rot="5400000">
            <a:off x="6557962" y="3967163"/>
            <a:ext cx="4791075" cy="381000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57647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49" name="Rectangle 77"/>
          <p:cNvSpPr>
            <a:spLocks noChangeArrowheads="1"/>
          </p:cNvSpPr>
          <p:nvPr/>
        </p:nvSpPr>
        <p:spPr bwMode="gray">
          <a:xfrm>
            <a:off x="8763000" y="1752600"/>
            <a:ext cx="381000" cy="1524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72549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52" name="Line 80"/>
          <p:cNvSpPr>
            <a:spLocks noChangeShapeType="1"/>
          </p:cNvSpPr>
          <p:nvPr/>
        </p:nvSpPr>
        <p:spPr bwMode="auto">
          <a:xfrm>
            <a:off x="0" y="304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53" name="Line 81"/>
          <p:cNvSpPr>
            <a:spLocks noChangeShapeType="1"/>
          </p:cNvSpPr>
          <p:nvPr/>
        </p:nvSpPr>
        <p:spPr bwMode="auto">
          <a:xfrm>
            <a:off x="0" y="65532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54" name="Line 82"/>
          <p:cNvSpPr>
            <a:spLocks noChangeShapeType="1"/>
          </p:cNvSpPr>
          <p:nvPr/>
        </p:nvSpPr>
        <p:spPr bwMode="auto">
          <a:xfrm>
            <a:off x="4572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55" name="Line 83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56" name="Line 84"/>
          <p:cNvSpPr>
            <a:spLocks noChangeShapeType="1"/>
          </p:cNvSpPr>
          <p:nvPr/>
        </p:nvSpPr>
        <p:spPr bwMode="auto">
          <a:xfrm flipH="1">
            <a:off x="0" y="4953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57" name="Line 85"/>
          <p:cNvSpPr>
            <a:spLocks noChangeShapeType="1"/>
          </p:cNvSpPr>
          <p:nvPr/>
        </p:nvSpPr>
        <p:spPr bwMode="auto">
          <a:xfrm>
            <a:off x="8763000" y="1752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58" name="Line 86"/>
          <p:cNvSpPr>
            <a:spLocks noChangeShapeType="1"/>
          </p:cNvSpPr>
          <p:nvPr/>
        </p:nvSpPr>
        <p:spPr bwMode="auto">
          <a:xfrm>
            <a:off x="8763000" y="1905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59" name="Line 87"/>
          <p:cNvSpPr>
            <a:spLocks noChangeShapeType="1"/>
          </p:cNvSpPr>
          <p:nvPr/>
        </p:nvSpPr>
        <p:spPr bwMode="auto">
          <a:xfrm>
            <a:off x="2543175" y="6553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60" name="Line 88"/>
          <p:cNvSpPr>
            <a:spLocks noChangeShapeType="1"/>
          </p:cNvSpPr>
          <p:nvPr/>
        </p:nvSpPr>
        <p:spPr bwMode="auto">
          <a:xfrm flipV="1">
            <a:off x="6672263" y="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 Logo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2BA4798-AB78-45AC-9588-5D3EE9BB447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 Logo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227906C-AD4E-4231-B04D-F335BCFF6A3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228725"/>
            <a:ext cx="3935413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97413" y="1228725"/>
            <a:ext cx="3935412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A2C4FC3-761B-4195-A011-D39D882BE87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 Logo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ED0E5F7-2683-44F2-9F0E-7AEB89488E0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 Logo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6A6210E-8864-4E20-97EB-B757D4C7EDD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 Logo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7ACC2F2-4E6C-44F3-9510-2614732D013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C3B36AB-185C-4C97-802F-9A478D1DE2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 Logo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E3C0F32-593B-416F-9635-ABC7BE35BD0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 Logo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4FEF2BD-F6D9-4683-9E47-101F38F01A0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7813" y="122238"/>
            <a:ext cx="2005012" cy="602773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22238"/>
            <a:ext cx="5865813" cy="60277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 Logo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C6AEE27-1D86-40ED-B106-B7B7240D62A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122238"/>
            <a:ext cx="6705600" cy="5635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228725"/>
            <a:ext cx="8023225" cy="4921250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5791200" y="6248400"/>
            <a:ext cx="2895600" cy="3349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Company  Logo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3429000" y="6338888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6052B780-0824-4DEF-80E7-3B128AA593F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>
          <a:xfrm>
            <a:off x="457200" y="63246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Rectangle 69"/>
          <p:cNvSpPr>
            <a:spLocks noChangeArrowheads="1"/>
          </p:cNvSpPr>
          <p:nvPr/>
        </p:nvSpPr>
        <p:spPr bwMode="gray">
          <a:xfrm>
            <a:off x="457200" y="0"/>
            <a:ext cx="8477250" cy="76835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609600" y="1228725"/>
            <a:ext cx="8023225" cy="492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5791200" y="6248400"/>
            <a:ext cx="28956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</a:defRPr>
            </a:lvl1pPr>
          </a:lstStyle>
          <a:p>
            <a:r>
              <a:rPr lang="en-US"/>
              <a:t>Company  Logo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429000" y="6338888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0B6CF50-E380-4387-B328-D7582042F38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52" name="Rectangle 28"/>
          <p:cNvSpPr>
            <a:spLocks noChangeArrowheads="1"/>
          </p:cNvSpPr>
          <p:nvPr/>
        </p:nvSpPr>
        <p:spPr bwMode="gray">
          <a:xfrm>
            <a:off x="0" y="0"/>
            <a:ext cx="457200" cy="76835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054" name="Rectangle 30"/>
          <p:cNvSpPr>
            <a:spLocks noChangeArrowheads="1"/>
          </p:cNvSpPr>
          <p:nvPr/>
        </p:nvSpPr>
        <p:spPr bwMode="gray">
          <a:xfrm>
            <a:off x="0" y="762000"/>
            <a:ext cx="457200" cy="1524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056" name="Rectangle 32"/>
          <p:cNvSpPr>
            <a:spLocks noChangeArrowheads="1"/>
          </p:cNvSpPr>
          <p:nvPr/>
        </p:nvSpPr>
        <p:spPr bwMode="gray">
          <a:xfrm>
            <a:off x="0" y="914400"/>
            <a:ext cx="457200" cy="41910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42353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073" name="Rectangle 49"/>
          <p:cNvSpPr>
            <a:spLocks noChangeArrowheads="1"/>
          </p:cNvSpPr>
          <p:nvPr/>
        </p:nvSpPr>
        <p:spPr bwMode="gray">
          <a:xfrm>
            <a:off x="0" y="5105400"/>
            <a:ext cx="457200" cy="1544638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42353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079" name="Rectangle 55"/>
          <p:cNvSpPr>
            <a:spLocks noChangeArrowheads="1"/>
          </p:cNvSpPr>
          <p:nvPr/>
        </p:nvSpPr>
        <p:spPr bwMode="gray">
          <a:xfrm>
            <a:off x="0" y="6656388"/>
            <a:ext cx="457200" cy="20955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80" name="Rectangle 56"/>
          <p:cNvSpPr>
            <a:spLocks noChangeArrowheads="1"/>
          </p:cNvSpPr>
          <p:nvPr/>
        </p:nvSpPr>
        <p:spPr bwMode="gray">
          <a:xfrm>
            <a:off x="457200" y="6650038"/>
            <a:ext cx="1304925" cy="21590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84" name="Rectangle 60"/>
          <p:cNvSpPr>
            <a:spLocks noChangeArrowheads="1"/>
          </p:cNvSpPr>
          <p:nvPr/>
        </p:nvSpPr>
        <p:spPr bwMode="gray">
          <a:xfrm>
            <a:off x="1752600" y="6650038"/>
            <a:ext cx="7391400" cy="215900"/>
          </a:xfrm>
          <a:prstGeom prst="rect">
            <a:avLst/>
          </a:prstGeom>
          <a:gradFill rotWithShape="1">
            <a:gsLst>
              <a:gs pos="0">
                <a:schemeClr val="folHlink">
                  <a:gamma/>
                  <a:tint val="54510"/>
                  <a:invGamma/>
                </a:schemeClr>
              </a:gs>
              <a:gs pos="100000">
                <a:schemeClr val="folHlink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85" name="Rectangle 61"/>
          <p:cNvSpPr>
            <a:spLocks noChangeArrowheads="1"/>
          </p:cNvSpPr>
          <p:nvPr/>
        </p:nvSpPr>
        <p:spPr bwMode="gray">
          <a:xfrm>
            <a:off x="8777288" y="6656388"/>
            <a:ext cx="366712" cy="2095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84706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87" name="Rectangle 63"/>
          <p:cNvSpPr>
            <a:spLocks noChangeArrowheads="1"/>
          </p:cNvSpPr>
          <p:nvPr/>
        </p:nvSpPr>
        <p:spPr bwMode="gray">
          <a:xfrm>
            <a:off x="8769350" y="6019800"/>
            <a:ext cx="374650" cy="64293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89" name="Rectangle 65"/>
          <p:cNvSpPr>
            <a:spLocks noChangeArrowheads="1"/>
          </p:cNvSpPr>
          <p:nvPr/>
        </p:nvSpPr>
        <p:spPr bwMode="gray">
          <a:xfrm>
            <a:off x="8763000" y="914400"/>
            <a:ext cx="381000" cy="51054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1373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90" name="Rectangle 66"/>
          <p:cNvSpPr>
            <a:spLocks noChangeArrowheads="1"/>
          </p:cNvSpPr>
          <p:nvPr/>
        </p:nvSpPr>
        <p:spPr bwMode="gray">
          <a:xfrm>
            <a:off x="8763000" y="762000"/>
            <a:ext cx="381000" cy="152400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091" name="Rectangle 67"/>
          <p:cNvSpPr>
            <a:spLocks noChangeArrowheads="1"/>
          </p:cNvSpPr>
          <p:nvPr/>
        </p:nvSpPr>
        <p:spPr bwMode="gray">
          <a:xfrm>
            <a:off x="8770938" y="0"/>
            <a:ext cx="373062" cy="7620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0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92" name="Rectangle 68"/>
          <p:cNvSpPr>
            <a:spLocks noChangeArrowheads="1"/>
          </p:cNvSpPr>
          <p:nvPr/>
        </p:nvSpPr>
        <p:spPr bwMode="gray">
          <a:xfrm>
            <a:off x="457200" y="762000"/>
            <a:ext cx="8315325" cy="1524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33333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990600" y="122238"/>
            <a:ext cx="67056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grpSp>
        <p:nvGrpSpPr>
          <p:cNvPr id="1128" name="Group 104"/>
          <p:cNvGrpSpPr>
            <a:grpSpLocks/>
          </p:cNvGrpSpPr>
          <p:nvPr/>
        </p:nvGrpSpPr>
        <p:grpSpPr bwMode="auto">
          <a:xfrm>
            <a:off x="8002588" y="69850"/>
            <a:ext cx="657225" cy="636588"/>
            <a:chOff x="5041" y="44"/>
            <a:chExt cx="414" cy="401"/>
          </a:xfrm>
        </p:grpSpPr>
        <p:sp>
          <p:nvSpPr>
            <p:cNvPr id="1129" name="Oval 105"/>
            <p:cNvSpPr>
              <a:spLocks noChangeArrowheads="1"/>
            </p:cNvSpPr>
            <p:nvPr userDrawn="1"/>
          </p:nvSpPr>
          <p:spPr bwMode="gray">
            <a:xfrm rot="149948">
              <a:off x="5161" y="161"/>
              <a:ext cx="175" cy="170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 w="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130" name="Group 106"/>
            <p:cNvGrpSpPr>
              <a:grpSpLocks/>
            </p:cNvGrpSpPr>
            <p:nvPr userDrawn="1"/>
          </p:nvGrpSpPr>
          <p:grpSpPr bwMode="auto">
            <a:xfrm rot="334874">
              <a:off x="5321" y="313"/>
              <a:ext cx="98" cy="75"/>
              <a:chOff x="3452" y="878"/>
              <a:chExt cx="402" cy="342"/>
            </a:xfrm>
          </p:grpSpPr>
          <p:sp>
            <p:nvSpPr>
              <p:cNvPr id="1131" name="Oval 107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2" name="Oval 108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3" name="Oval 109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134" name="Group 110"/>
            <p:cNvGrpSpPr>
              <a:grpSpLocks/>
            </p:cNvGrpSpPr>
            <p:nvPr userDrawn="1"/>
          </p:nvGrpSpPr>
          <p:grpSpPr bwMode="auto">
            <a:xfrm rot="-23704554">
              <a:off x="5358" y="218"/>
              <a:ext cx="97" cy="75"/>
              <a:chOff x="3452" y="878"/>
              <a:chExt cx="402" cy="342"/>
            </a:xfrm>
          </p:grpSpPr>
          <p:sp>
            <p:nvSpPr>
              <p:cNvPr id="1135" name="Oval 111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6" name="Oval 112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7" name="Oval 113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138" name="Group 114"/>
            <p:cNvGrpSpPr>
              <a:grpSpLocks/>
            </p:cNvGrpSpPr>
            <p:nvPr userDrawn="1"/>
          </p:nvGrpSpPr>
          <p:grpSpPr bwMode="auto">
            <a:xfrm rot="-4646600">
              <a:off x="5335" y="107"/>
              <a:ext cx="88" cy="82"/>
              <a:chOff x="3452" y="878"/>
              <a:chExt cx="402" cy="342"/>
            </a:xfrm>
          </p:grpSpPr>
          <p:sp>
            <p:nvSpPr>
              <p:cNvPr id="1139" name="Oval 115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40" name="Oval 116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41" name="Oval 117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142" name="Group 118"/>
            <p:cNvGrpSpPr>
              <a:grpSpLocks/>
            </p:cNvGrpSpPr>
            <p:nvPr userDrawn="1"/>
          </p:nvGrpSpPr>
          <p:grpSpPr bwMode="auto">
            <a:xfrm rot="2913403">
              <a:off x="5210" y="359"/>
              <a:ext cx="88" cy="83"/>
              <a:chOff x="3452" y="878"/>
              <a:chExt cx="402" cy="342"/>
            </a:xfrm>
          </p:grpSpPr>
          <p:sp>
            <p:nvSpPr>
              <p:cNvPr id="1143" name="Oval 119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44" name="Oval 120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45" name="Oval 121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146" name="Group 122"/>
            <p:cNvGrpSpPr>
              <a:grpSpLocks/>
            </p:cNvGrpSpPr>
            <p:nvPr userDrawn="1"/>
          </p:nvGrpSpPr>
          <p:grpSpPr bwMode="auto">
            <a:xfrm rot="-29488389">
              <a:off x="5212" y="46"/>
              <a:ext cx="88" cy="83"/>
              <a:chOff x="3452" y="878"/>
              <a:chExt cx="402" cy="342"/>
            </a:xfrm>
          </p:grpSpPr>
          <p:sp>
            <p:nvSpPr>
              <p:cNvPr id="1147" name="Oval 123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48" name="Oval 124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49" name="Oval 125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150" name="Group 126"/>
            <p:cNvGrpSpPr>
              <a:grpSpLocks/>
            </p:cNvGrpSpPr>
            <p:nvPr userDrawn="1"/>
          </p:nvGrpSpPr>
          <p:grpSpPr bwMode="auto">
            <a:xfrm rot="-10069553">
              <a:off x="5089" y="95"/>
              <a:ext cx="97" cy="76"/>
              <a:chOff x="3452" y="878"/>
              <a:chExt cx="402" cy="342"/>
            </a:xfrm>
          </p:grpSpPr>
          <p:sp>
            <p:nvSpPr>
              <p:cNvPr id="1151" name="Oval 127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52" name="Oval 128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53" name="Oval 129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154" name="Group 130"/>
            <p:cNvGrpSpPr>
              <a:grpSpLocks/>
            </p:cNvGrpSpPr>
            <p:nvPr userDrawn="1"/>
          </p:nvGrpSpPr>
          <p:grpSpPr bwMode="auto">
            <a:xfrm rot="-34314642">
              <a:off x="5041" y="204"/>
              <a:ext cx="97" cy="75"/>
              <a:chOff x="3452" y="878"/>
              <a:chExt cx="402" cy="342"/>
            </a:xfrm>
          </p:grpSpPr>
          <p:sp>
            <p:nvSpPr>
              <p:cNvPr id="1155" name="Oval 131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56" name="Oval 132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57" name="Oval 133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158" name="Group 134"/>
            <p:cNvGrpSpPr>
              <a:grpSpLocks/>
            </p:cNvGrpSpPr>
            <p:nvPr userDrawn="1"/>
          </p:nvGrpSpPr>
          <p:grpSpPr bwMode="auto">
            <a:xfrm rot="-15041649">
              <a:off x="5085" y="304"/>
              <a:ext cx="88" cy="82"/>
              <a:chOff x="3452" y="878"/>
              <a:chExt cx="402" cy="342"/>
            </a:xfrm>
          </p:grpSpPr>
          <p:sp>
            <p:nvSpPr>
              <p:cNvPr id="1159" name="Oval 135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60" name="Oval 136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61" name="Oval 137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 w="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1162" name="Rectangle 138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32460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latin typeface="+mn-lt"/>
              </a:defRPr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1175" name="Line 151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76" name="Line 152"/>
          <p:cNvSpPr>
            <a:spLocks noChangeShapeType="1"/>
          </p:cNvSpPr>
          <p:nvPr/>
        </p:nvSpPr>
        <p:spPr bwMode="auto">
          <a:xfrm>
            <a:off x="0" y="9144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77" name="Line 153"/>
          <p:cNvSpPr>
            <a:spLocks noChangeShapeType="1"/>
          </p:cNvSpPr>
          <p:nvPr/>
        </p:nvSpPr>
        <p:spPr bwMode="auto">
          <a:xfrm>
            <a:off x="0" y="664845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78" name="Line 154"/>
          <p:cNvSpPr>
            <a:spLocks noChangeShapeType="1"/>
          </p:cNvSpPr>
          <p:nvPr/>
        </p:nvSpPr>
        <p:spPr bwMode="auto">
          <a:xfrm>
            <a:off x="4572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79" name="Line 15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81" name="Line 157"/>
          <p:cNvSpPr>
            <a:spLocks noChangeShapeType="1"/>
          </p:cNvSpPr>
          <p:nvPr/>
        </p:nvSpPr>
        <p:spPr bwMode="auto">
          <a:xfrm flipH="1">
            <a:off x="0" y="5105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82" name="Line 158"/>
          <p:cNvSpPr>
            <a:spLocks noChangeShapeType="1"/>
          </p:cNvSpPr>
          <p:nvPr/>
        </p:nvSpPr>
        <p:spPr bwMode="auto">
          <a:xfrm>
            <a:off x="1752600" y="6648450"/>
            <a:ext cx="0" cy="20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83" name="Line 159"/>
          <p:cNvSpPr>
            <a:spLocks noChangeShapeType="1"/>
          </p:cNvSpPr>
          <p:nvPr/>
        </p:nvSpPr>
        <p:spPr bwMode="auto">
          <a:xfrm>
            <a:off x="8763000" y="6019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microsoft.com/office/2007/relationships/hdphoto" Target="../media/hdphoto2.wdp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857620" y="5572140"/>
            <a:ext cx="1643074" cy="7858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500042"/>
            <a:ext cx="2500330" cy="26432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F:\робот Умная пчела\BeeBot-Robo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714356"/>
            <a:ext cx="5453074" cy="4362460"/>
          </a:xfrm>
          <a:prstGeom prst="rect">
            <a:avLst/>
          </a:prstGeom>
          <a:noFill/>
        </p:spPr>
      </p:pic>
      <p:sp>
        <p:nvSpPr>
          <p:cNvPr id="5" name="Текст 3"/>
          <p:cNvSpPr txBox="1">
            <a:spLocks/>
          </p:cNvSpPr>
          <p:nvPr/>
        </p:nvSpPr>
        <p:spPr bwMode="auto">
          <a:xfrm>
            <a:off x="1428728" y="5143512"/>
            <a:ext cx="6219007" cy="1277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algn="ctr">
              <a:spcBef>
                <a:spcPct val="20000"/>
              </a:spcBef>
              <a:buClr>
                <a:schemeClr val="hlink"/>
              </a:buClr>
              <a:buSzPct val="90000"/>
            </a:pPr>
            <a:r>
              <a:rPr lang="ru-RU" alt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anose="02020603050405020304" pitchFamily="18" charset="0"/>
              </a:rPr>
              <a:t>программируемый  </a:t>
            </a:r>
          </a:p>
          <a:p>
            <a:pPr marL="0" indent="0" algn="ctr">
              <a:spcBef>
                <a:spcPct val="20000"/>
              </a:spcBef>
              <a:buClr>
                <a:schemeClr val="hlink"/>
              </a:buClr>
              <a:buSzPct val="90000"/>
            </a:pPr>
            <a:r>
              <a:rPr lang="ru-RU" alt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Times New Roman" panose="02020603050405020304" pitchFamily="18" charset="0"/>
              </a:rPr>
              <a:t>мини-робот</a:t>
            </a:r>
            <a:endParaRPr lang="ru-RU" alt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0034" y="6429372"/>
            <a:ext cx="8215370" cy="428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61101710"/>
              </p:ext>
            </p:extLst>
          </p:nvPr>
        </p:nvGraphicFramePr>
        <p:xfrm>
          <a:off x="1428728" y="2857496"/>
          <a:ext cx="6643734" cy="380162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54777">
                  <a:extLst>
                    <a:ext uri="{9D8B030D-6E8A-4147-A177-3AD203B41FA5}">
                      <a16:colId xmlns="" xmlns:a16="http://schemas.microsoft.com/office/drawing/2014/main" val="32554997"/>
                    </a:ext>
                  </a:extLst>
                </a:gridCol>
                <a:gridCol w="5888957">
                  <a:extLst>
                    <a:ext uri="{9D8B030D-6E8A-4147-A177-3AD203B41FA5}">
                      <a16:colId xmlns="" xmlns:a16="http://schemas.microsoft.com/office/drawing/2014/main" val="1178317027"/>
                    </a:ext>
                  </a:extLst>
                </a:gridCol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ru-RU" sz="18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↑ 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6213" indent="0">
                        <a:lnSpc>
                          <a:spcPct val="107000"/>
                        </a:lnSpc>
                        <a:spcBef>
                          <a:spcPts val="670"/>
                        </a:spcBef>
                        <a:spcAft>
                          <a:spcPts val="67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Вперед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91899682"/>
                  </a:ext>
                </a:extLst>
              </a:tr>
              <a:tr h="348620">
                <a:tc>
                  <a:txBody>
                    <a:bodyPr/>
                    <a:lstStyle/>
                    <a:p>
                      <a:pPr algn="ctr"/>
                      <a:r>
                        <a:rPr lang="ru-RU" sz="18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↓ 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6213" indent="0">
                        <a:lnSpc>
                          <a:spcPct val="107000"/>
                        </a:lnSpc>
                        <a:spcBef>
                          <a:spcPts val="670"/>
                        </a:spcBef>
                        <a:spcAft>
                          <a:spcPts val="67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Назад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55763325"/>
                  </a:ext>
                </a:extLst>
              </a:tr>
              <a:tr h="411488">
                <a:tc>
                  <a:txBody>
                    <a:bodyPr/>
                    <a:lstStyle/>
                    <a:p>
                      <a:pPr algn="ctr"/>
                      <a:r>
                        <a:rPr lang="ru-RU" sz="18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← 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6213" indent="0">
                        <a:lnSpc>
                          <a:spcPct val="107000"/>
                        </a:lnSpc>
                        <a:spcBef>
                          <a:spcPts val="670"/>
                        </a:spcBef>
                        <a:spcAft>
                          <a:spcPts val="67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Поворот налево на 90° (как по часовой стрелке, так и против)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2420423"/>
                  </a:ext>
                </a:extLst>
              </a:tr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ru-RU" sz="18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→ 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6213" indent="0">
                        <a:lnSpc>
                          <a:spcPct val="107000"/>
                        </a:lnSpc>
                        <a:spcBef>
                          <a:spcPts val="670"/>
                        </a:spcBef>
                        <a:spcAft>
                          <a:spcPts val="67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Поворот направо на 90°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18410263"/>
                  </a:ext>
                </a:extLst>
              </a:tr>
              <a:tr h="571504">
                <a:tc>
                  <a:txBody>
                    <a:bodyPr/>
                    <a:lstStyle/>
                    <a:p>
                      <a:pPr algn="ctr"/>
                      <a:r>
                        <a:rPr lang="ru-RU" sz="18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6213" indent="0">
                        <a:lnSpc>
                          <a:spcPct val="107000"/>
                        </a:lnSpc>
                        <a:spcBef>
                          <a:spcPts val="670"/>
                        </a:spcBef>
                        <a:spcAft>
                          <a:spcPts val="67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Пауза </a:t>
                      </a:r>
                      <a:r>
                        <a:rPr lang="ru-RU" sz="18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продолжительностью</a:t>
                      </a:r>
                      <a:r>
                        <a:rPr lang="ru-RU" sz="1800" b="0" baseline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секунда (возможно задать паузу после выполнения одной команды перед началом другой)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11727957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ru-RU" sz="18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6213" indent="0">
                        <a:lnSpc>
                          <a:spcPct val="107000"/>
                        </a:lnSpc>
                        <a:spcBef>
                          <a:spcPts val="670"/>
                        </a:spcBef>
                        <a:spcAft>
                          <a:spcPts val="67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Очистить память (перед тем как программировать пчелу на следующие действия, нужно очистить память)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8792469"/>
                  </a:ext>
                </a:extLst>
              </a:tr>
              <a:tr h="576257">
                <a:tc>
                  <a:txBody>
                    <a:bodyPr/>
                    <a:lstStyle/>
                    <a:p>
                      <a:pPr algn="ctr"/>
                      <a:r>
                        <a:rPr lang="en-US" sz="18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 </a:t>
                      </a:r>
                      <a:endParaRPr lang="ru-RU" sz="18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6213" indent="0">
                        <a:lnSpc>
                          <a:spcPct val="107000"/>
                        </a:lnSpc>
                        <a:spcBef>
                          <a:spcPts val="670"/>
                        </a:spcBef>
                        <a:spcAft>
                          <a:spcPts val="67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Запустить программу (как только </a:t>
                      </a: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задан </a:t>
                      </a:r>
                      <a:r>
                        <a:rPr lang="ru-RU" sz="1800" b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маршрут </a:t>
                      </a: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передвижения пчелы нажимаем кнопку </a:t>
                      </a:r>
                      <a:r>
                        <a:rPr lang="ru-RU" sz="1800" b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СТАРТ)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10929881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500034" y="642918"/>
            <a:ext cx="8215370" cy="428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214290"/>
            <a:ext cx="6336276" cy="9286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управления</a:t>
            </a:r>
            <a:br>
              <a:rPr lang="ru-RU" sz="36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F:\робот Умная пчела\bee-bot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785794"/>
            <a:ext cx="4786346" cy="17396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4416089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500034" y="714356"/>
            <a:ext cx="8215370" cy="428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http://robot.edu54.ru/sites/default/files/itsmat1_large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3571876"/>
            <a:ext cx="2643188" cy="2619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robot.edu54.ru/sites/default/files/ibfarm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84" y="2071678"/>
            <a:ext cx="2578894" cy="2555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71934" y="3643314"/>
            <a:ext cx="2468705" cy="254810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8" y="2071678"/>
            <a:ext cx="2643206" cy="279706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85852" y="214290"/>
            <a:ext cx="70861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Дополнительное оборудование</a:t>
            </a:r>
          </a:p>
          <a:p>
            <a:pPr algn="ctr"/>
            <a:endParaRPr lang="ru-RU" sz="1200" b="1" dirty="0" smtClean="0"/>
          </a:p>
          <a:p>
            <a:pPr algn="ctr"/>
            <a:r>
              <a:rPr lang="ru-RU" sz="2000" b="1" dirty="0" smtClean="0"/>
              <a:t>Коврики </a:t>
            </a:r>
            <a:r>
              <a:rPr lang="ru-RU" sz="2000" b="1" dirty="0"/>
              <a:t>предназначены для контроля прохождения заданных точек на карте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44" y="214290"/>
            <a:ext cx="1146928" cy="1213509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500034" y="6429372"/>
            <a:ext cx="8215370" cy="428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5071342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500034" y="714356"/>
            <a:ext cx="8215370" cy="428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44" y="928670"/>
            <a:ext cx="4650049" cy="38000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" name="Рисунок 3" descr="C:\Users\DNS\Desktop\мама\Я-лето 2015\МУЛЬТИМЕДИА -КУРСЫ\КУРСЫ\пчела\DSC09318.JPG"/>
          <p:cNvPicPr/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571736" y="3786190"/>
            <a:ext cx="3143272" cy="2453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lum bright="10000" contrast="1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123" r="28468"/>
          <a:stretch>
            <a:fillRect/>
          </a:stretch>
        </p:blipFill>
        <p:spPr>
          <a:xfrm>
            <a:off x="928662" y="2000241"/>
            <a:ext cx="2214578" cy="2786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44" y="214290"/>
            <a:ext cx="1146928" cy="121350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00034" y="6429372"/>
            <a:ext cx="8215370" cy="428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6561489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x_a87923e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357516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238530273_188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y4xh4lda3oy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07588" y="3000372"/>
            <a:ext cx="2153839" cy="147401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987639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6" name="WordArt 4"/>
          <p:cNvSpPr>
            <a:spLocks noChangeArrowheads="1" noChangeShapeType="1" noTextEdit="1"/>
          </p:cNvSpPr>
          <p:nvPr/>
        </p:nvSpPr>
        <p:spPr bwMode="gray">
          <a:xfrm rot="20553403">
            <a:off x="1404942" y="2663861"/>
            <a:ext cx="6611671" cy="1808848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18870"/>
              </a:avLst>
            </a:prstTxWarp>
          </a:bodyPr>
          <a:lstStyle/>
          <a:p>
            <a:pPr algn="ctr"/>
            <a:r>
              <a:rPr lang="ru-RU" sz="3600" b="1" kern="10" dirty="0" smtClean="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hlink"/>
                    </a:gs>
                    <a:gs pos="100000">
                      <a:schemeClr val="accent1"/>
                    </a:gs>
                  </a:gsLst>
                  <a:lin ang="0" scaled="1"/>
                </a:gradFill>
                <a:effectLst>
                  <a:outerShdw dist="53882" dir="2700000" algn="ctr" rotWithShape="0">
                    <a:srgbClr val="868686">
                      <a:alpha val="50000"/>
                    </a:srgbClr>
                  </a:outerShdw>
                </a:effectLst>
                <a:latin typeface="Arial"/>
                <a:cs typeface="Arial"/>
              </a:rPr>
              <a:t>Творческих  успехов</a:t>
            </a:r>
            <a:r>
              <a:rPr lang="en-US" sz="3600" b="1" kern="10" dirty="0" smtClean="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hlink"/>
                    </a:gs>
                    <a:gs pos="100000">
                      <a:schemeClr val="accent1"/>
                    </a:gs>
                  </a:gsLst>
                  <a:lin ang="0" scaled="1"/>
                </a:gradFill>
                <a:effectLst>
                  <a:outerShdw dist="53882" dir="2700000" algn="ctr" rotWithShape="0">
                    <a:srgbClr val="868686">
                      <a:alpha val="50000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n-US" sz="3600" b="1" kern="10" dirty="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hlink"/>
                    </a:gs>
                    <a:gs pos="100000">
                      <a:schemeClr val="accent1"/>
                    </a:gs>
                  </a:gsLst>
                  <a:lin ang="0" scaled="1"/>
                </a:gradFill>
                <a:effectLst>
                  <a:outerShdw dist="53882" dir="2700000" algn="ctr" rotWithShape="0">
                    <a:srgbClr val="868686">
                      <a:alpha val="50000"/>
                    </a:srgbClr>
                  </a:outerShdw>
                </a:effectLst>
                <a:latin typeface="Arial"/>
                <a:cs typeface="Arial"/>
              </a:rPr>
              <a:t>!</a:t>
            </a:r>
            <a:endParaRPr lang="ru-RU" sz="3600" b="1" kern="10" dirty="0">
              <a:ln w="28575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hlink"/>
                  </a:gs>
                  <a:gs pos="100000">
                    <a:schemeClr val="accent1"/>
                  </a:gs>
                </a:gsLst>
                <a:lin ang="0" scaled="1"/>
              </a:gradFill>
              <a:effectLst>
                <a:outerShdw dist="53882" dir="2700000" algn="ctr" rotWithShape="0">
                  <a:srgbClr val="868686">
                    <a:alpha val="5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868" y="5572140"/>
            <a:ext cx="2357454" cy="8572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042" y="1357298"/>
            <a:ext cx="575424" cy="6088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49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49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4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6" grpId="0" animBg="1"/>
    </p:bldLst>
  </p:timing>
</p:sld>
</file>

<file path=ppt/theme/theme1.xml><?xml version="1.0" encoding="utf-8"?>
<a:theme xmlns:a="http://schemas.openxmlformats.org/drawingml/2006/main" name="cdb2004119gl">
  <a:themeElements>
    <a:clrScheme name="sample 2">
      <a:dk1>
        <a:srgbClr val="113F71"/>
      </a:dk1>
      <a:lt1>
        <a:srgbClr val="FFFFFF"/>
      </a:lt1>
      <a:dk2>
        <a:srgbClr val="000000"/>
      </a:dk2>
      <a:lt2>
        <a:srgbClr val="C1D1D3"/>
      </a:lt2>
      <a:accent1>
        <a:srgbClr val="2D7ACF"/>
      </a:accent1>
      <a:accent2>
        <a:srgbClr val="99CC00"/>
      </a:accent2>
      <a:accent3>
        <a:srgbClr val="FFFFFF"/>
      </a:accent3>
      <a:accent4>
        <a:srgbClr val="0D345F"/>
      </a:accent4>
      <a:accent5>
        <a:srgbClr val="ADBEE4"/>
      </a:accent5>
      <a:accent6>
        <a:srgbClr val="8AB900"/>
      </a:accent6>
      <a:hlink>
        <a:srgbClr val="5AABCC"/>
      </a:hlink>
      <a:folHlink>
        <a:srgbClr val="BD9E61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mple 1">
        <a:dk1>
          <a:srgbClr val="1F52C0"/>
        </a:dk1>
        <a:lt1>
          <a:srgbClr val="FFFFFF"/>
        </a:lt1>
        <a:dk2>
          <a:srgbClr val="000000"/>
        </a:dk2>
        <a:lt2>
          <a:srgbClr val="D6E1E2"/>
        </a:lt2>
        <a:accent1>
          <a:srgbClr val="E38B55"/>
        </a:accent1>
        <a:accent2>
          <a:srgbClr val="CB81D5"/>
        </a:accent2>
        <a:accent3>
          <a:srgbClr val="FFFFFF"/>
        </a:accent3>
        <a:accent4>
          <a:srgbClr val="1945A4"/>
        </a:accent4>
        <a:accent5>
          <a:srgbClr val="EFC4B4"/>
        </a:accent5>
        <a:accent6>
          <a:srgbClr val="B874C1"/>
        </a:accent6>
        <a:hlink>
          <a:srgbClr val="705FC3"/>
        </a:hlink>
        <a:folHlink>
          <a:srgbClr val="83A6A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113F71"/>
        </a:dk1>
        <a:lt1>
          <a:srgbClr val="FFFFFF"/>
        </a:lt1>
        <a:dk2>
          <a:srgbClr val="000000"/>
        </a:dk2>
        <a:lt2>
          <a:srgbClr val="C1D1D3"/>
        </a:lt2>
        <a:accent1>
          <a:srgbClr val="2D7ACF"/>
        </a:accent1>
        <a:accent2>
          <a:srgbClr val="99CC00"/>
        </a:accent2>
        <a:accent3>
          <a:srgbClr val="FFFFFF"/>
        </a:accent3>
        <a:accent4>
          <a:srgbClr val="0D345F"/>
        </a:accent4>
        <a:accent5>
          <a:srgbClr val="ADBEE4"/>
        </a:accent5>
        <a:accent6>
          <a:srgbClr val="8AB900"/>
        </a:accent6>
        <a:hlink>
          <a:srgbClr val="5AABCC"/>
        </a:hlink>
        <a:folHlink>
          <a:srgbClr val="BD9E6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1F2163"/>
        </a:dk1>
        <a:lt1>
          <a:srgbClr val="FFFFFF"/>
        </a:lt1>
        <a:dk2>
          <a:srgbClr val="000000"/>
        </a:dk2>
        <a:lt2>
          <a:srgbClr val="CCD8DA"/>
        </a:lt2>
        <a:accent1>
          <a:srgbClr val="4067CA"/>
        </a:accent1>
        <a:accent2>
          <a:srgbClr val="00B4B0"/>
        </a:accent2>
        <a:accent3>
          <a:srgbClr val="FFFFFF"/>
        </a:accent3>
        <a:accent4>
          <a:srgbClr val="191B53"/>
        </a:accent4>
        <a:accent5>
          <a:srgbClr val="AFB8E1"/>
        </a:accent5>
        <a:accent6>
          <a:srgbClr val="00A39F"/>
        </a:accent6>
        <a:hlink>
          <a:srgbClr val="6DB1DF"/>
        </a:hlink>
        <a:folHlink>
          <a:srgbClr val="9292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cdb2004119gl</Template>
  <TotalTime>53</TotalTime>
  <Words>90</Words>
  <Application>Microsoft Office PowerPoint</Application>
  <PresentationFormat>Экран (4:3)</PresentationFormat>
  <Paragraphs>21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cdb2004119gl</vt:lpstr>
      <vt:lpstr>Слайд 1</vt:lpstr>
      <vt:lpstr>Элементы управления </vt:lpstr>
      <vt:lpstr>Слайд 3</vt:lpstr>
      <vt:lpstr>Слайд 4</vt:lpstr>
      <vt:lpstr>Слайд 5</vt:lpstr>
      <vt:lpstr>Слайд 6</vt:lpstr>
      <vt:lpstr>Слайд 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TAHR</dc:creator>
  <cp:lastModifiedBy>Airat</cp:lastModifiedBy>
  <cp:revision>5</cp:revision>
  <dcterms:created xsi:type="dcterms:W3CDTF">2017-03-28T20:20:13Z</dcterms:created>
  <dcterms:modified xsi:type="dcterms:W3CDTF">2017-10-08T16:47:22Z</dcterms:modified>
</cp:coreProperties>
</file>