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36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Documents and Settings\Admin\Рабочий стол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0" y="5373216"/>
            <a:ext cx="5148064" cy="148478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МКОУ СОШ № 14 г.Хасавюрта</a:t>
            </a:r>
          </a:p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Бакаева З.О</a:t>
            </a:r>
          </a:p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2017г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Documents and Settings\Admin\Рабочий стол\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Documents and Settings\Admin\Рабочий стол\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Documents and Settings\Admin\Рабочий стол\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Documents and Settings\Admin\Рабочий стол\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Documents and Settings\Admin\Рабочий стол\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Documents and Settings\Admin\Рабочий стол\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C:\Documents and Settings\Admin\Рабочий стол\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C:\Documents and Settings\Admin\Рабочий стол\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C:\Documents and Settings\Admin\Рабочий стол\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8</Words>
  <Application>Microsoft Office PowerPoint</Application>
  <PresentationFormat>Экран (4:3)</PresentationFormat>
  <Paragraphs>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Admin</cp:lastModifiedBy>
  <cp:revision>4</cp:revision>
  <dcterms:modified xsi:type="dcterms:W3CDTF">2017-02-15T19:42:47Z</dcterms:modified>
</cp:coreProperties>
</file>