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1"/>
          <p:cNvSpPr txBox="1">
            <a:spLocks noGrp="1"/>
          </p:cNvSpPr>
          <p:nvPr>
            <p:ph type="ctrTitle"/>
          </p:nvPr>
        </p:nvSpPr>
        <p:spPr>
          <a:xfrm>
            <a:off x="142844" y="428580"/>
            <a:ext cx="8858312" cy="6429420"/>
          </a:xfrm>
          <a:prstGeom prst="cloud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anchor="t">
            <a:normAutofit/>
          </a:bodyPr>
          <a:lstStyle/>
          <a:p>
            <a:pPr marL="0" lvl="0" algn="ctr"/>
            <a:r>
              <a:rPr kumimoji="0" lang="en-US" sz="32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What</a:t>
            </a:r>
            <a:r>
              <a:rPr kumimoji="0" lang="en-US" sz="3200" b="1" i="0" u="none" strike="noStrike" kern="1200" cap="all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 do you like to do in your free time</a:t>
            </a:r>
            <a:r>
              <a:rPr kumimoji="0" lang="ru-RU" sz="3200" b="1" i="0" u="none" strike="noStrike" kern="1200" cap="all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?</a:t>
            </a:r>
            <a:endParaRPr kumimoji="0" lang="ru-RU" sz="4400" b="1" i="0" u="none" strike="noStrike" kern="1200" cap="all" spc="0" normalizeH="0" baseline="0" noProof="0" dirty="0">
              <a:ln>
                <a:noFill/>
              </a:ln>
              <a:solidFill>
                <a:srgbClr val="00206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6386" name="Picture 2" descr="https://anglokids.files.wordpress.com/2014/08/freetim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643182"/>
            <a:ext cx="6215106" cy="3571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42852"/>
            <a:ext cx="864399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u="sng" dirty="0" smtClean="0">
                <a:latin typeface="Times New Roman" pitchFamily="18" charset="0"/>
                <a:cs typeface="Times New Roman" pitchFamily="18" charset="0"/>
              </a:rPr>
              <a:t>Station </a:t>
            </a:r>
            <a:r>
              <a:rPr lang="ru-RU" sz="4000" u="sng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en-US" sz="4000" u="sng" dirty="0" smtClean="0">
                <a:latin typeface="Times New Roman" pitchFamily="18" charset="0"/>
                <a:cs typeface="Times New Roman" pitchFamily="18" charset="0"/>
              </a:rPr>
              <a:t>1   </a:t>
            </a:r>
            <a:r>
              <a:rPr lang="ru-RU" sz="4000" u="sng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40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u="sng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4000" u="sng" dirty="0" smtClean="0">
                <a:latin typeface="Times New Roman" pitchFamily="18" charset="0"/>
                <a:cs typeface="Times New Roman" pitchFamily="18" charset="0"/>
              </a:rPr>
              <a:t>world of </a:t>
            </a:r>
            <a:r>
              <a:rPr lang="en-US" sz="4000" u="sng" dirty="0" smtClean="0">
                <a:latin typeface="Times New Roman" pitchFamily="18" charset="0"/>
                <a:cs typeface="Times New Roman" pitchFamily="18" charset="0"/>
              </a:rPr>
              <a:t>hobbies</a:t>
            </a:r>
            <a:r>
              <a:rPr lang="ru-RU" sz="4000" u="sng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en-US" sz="4000" u="sng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4000" u="sng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4000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1857364"/>
            <a:ext cx="63579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 like </a:t>
            </a:r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1714488"/>
            <a:ext cx="2357454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428596" y="3357562"/>
            <a:ext cx="53738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think it’s interesting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3286124"/>
            <a:ext cx="2286016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428597" y="5357826"/>
            <a:ext cx="30718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 don’t like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78" y="5000636"/>
            <a:ext cx="2071702" cy="164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357158" y="928670"/>
            <a:ext cx="85725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u="sng" dirty="0" smtClean="0">
                <a:latin typeface="Times New Roman" pitchFamily="18" charset="0"/>
                <a:cs typeface="Times New Roman" pitchFamily="18" charset="0"/>
              </a:rPr>
              <a:t>            (</a:t>
            </a:r>
            <a:r>
              <a:rPr lang="ru-RU" sz="40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u="sng" dirty="0" smtClean="0">
                <a:latin typeface="Times New Roman" pitchFamily="18" charset="0"/>
                <a:cs typeface="Times New Roman" pitchFamily="18" charset="0"/>
              </a:rPr>
              <a:t>Мир моих </a:t>
            </a:r>
            <a:r>
              <a:rPr lang="ru-RU" sz="4000" u="sng" dirty="0" smtClean="0">
                <a:latin typeface="Times New Roman" pitchFamily="18" charset="0"/>
                <a:cs typeface="Times New Roman" pitchFamily="18" charset="0"/>
              </a:rPr>
              <a:t>увлечений</a:t>
            </a:r>
            <a:r>
              <a:rPr lang="en-US" sz="4000" u="sng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40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42844" y="500042"/>
            <a:ext cx="900115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Station  </a:t>
            </a:r>
            <a:r>
              <a:rPr kumimoji="0" lang="ru-RU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№2</a:t>
            </a:r>
            <a:r>
              <a:rPr lang="en-US" sz="4000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r>
              <a:rPr lang="ru-RU" sz="4000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en-US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 </a:t>
            </a:r>
            <a:r>
              <a:rPr kumimoji="0" lang="en-US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</a:t>
            </a:r>
            <a:r>
              <a:rPr kumimoji="0" lang="en-US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cinema</a:t>
            </a:r>
            <a:r>
              <a:rPr kumimoji="0" lang="ru-RU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40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2000240"/>
            <a:ext cx="4572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There are a lot of wonderful comedies, detective films, love stories, historical films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fantasy films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horror </a:t>
            </a: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and 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adventure films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People   say that watching a good film is the best relaxation.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4857760"/>
            <a:ext cx="9144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Do you like to watch TV or prefer to go to the cinema?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How often do you go to the cinema?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What kind of films do you like most of all?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What’s your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favourite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film?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357298"/>
            <a:ext cx="4357718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285721" y="1214422"/>
            <a:ext cx="42862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ru-RU" sz="4000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Кинотеатр</a:t>
            </a:r>
            <a:r>
              <a:rPr lang="en-US" sz="4000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lang="ru-RU" sz="4000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214290"/>
            <a:ext cx="91440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Do you really like films?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Do you like cartoons?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Read the questionnaire and answer the   questions making the right choice.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</a:t>
            </a:r>
            <a:r>
              <a:rPr kumimoji="0" lang="en-US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QUESTIONNAIRE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Alex, Marty, Gloria are the main characters of the famous cartoon…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a) Ice Period		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b) Madagascar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c) Tom and Jerry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Who played “ Terminator”?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a) Schwarzenegger	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b) Van Dam		c) Stallone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Who created Mickey Mouse and Donald Duck?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a) Madonna		b) Julia Roberts	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c) Walt Disney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Titanic is a love story about…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a) Jack and Rose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b) Tom and Kate	c) Nick and Jane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“ Star Wars” is …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a) a comedy		b) a horror film	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c) an action film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357166"/>
            <a:ext cx="885828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000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Station</a:t>
            </a:r>
            <a:r>
              <a:rPr kumimoji="0" lang="en-US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№</a:t>
            </a:r>
            <a:r>
              <a:rPr kumimoji="0" lang="en-US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lang="en-US" sz="4000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4000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en-US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Sports </a:t>
            </a:r>
            <a:r>
              <a:rPr kumimoji="0" lang="en-US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and </a:t>
            </a:r>
            <a:r>
              <a:rPr kumimoji="0" lang="en-US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Games</a:t>
            </a:r>
            <a:r>
              <a:rPr kumimoji="0" lang="ru-RU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2571744"/>
            <a:ext cx="878677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Complete the sentences with </a:t>
            </a:r>
            <a:r>
              <a:rPr kumimoji="0" lang="en-US" sz="32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necessary</a:t>
            </a:r>
            <a:r>
              <a:rPr kumimoji="0" lang="en-US" sz="3200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32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information</a:t>
            </a:r>
            <a:endParaRPr kumimoji="0" lang="ru-RU" sz="320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1).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Beckham is a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world-known</a:t>
            </a:r>
            <a:r>
              <a:rPr lang="en-US" sz="3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football-player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2).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Y.Plushchenko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is the star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of</a:t>
            </a:r>
            <a:r>
              <a:rPr kumimoji="0" lang="en-US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figure-skating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3). Marat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Saffin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is a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famous</a:t>
            </a:r>
            <a:r>
              <a:rPr kumimoji="0" lang="en-US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tennis- player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4). M. Jordan is an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American  basketball-player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5). Winter sports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are skiing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biathlon, hockey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1071546"/>
            <a:ext cx="428628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57158" y="1000108"/>
            <a:ext cx="50654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4000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4000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Спортивная)</a:t>
            </a:r>
            <a:r>
              <a:rPr lang="en-US" sz="4000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84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84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0"/>
            <a:ext cx="185178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3214686"/>
            <a:ext cx="5429256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14356"/>
            <a:ext cx="5143504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0"/>
            <a:ext cx="858850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Let’s do some exercises to be healthy.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878684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000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Station </a:t>
            </a:r>
            <a:r>
              <a:rPr kumimoji="0" lang="en-US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№4</a:t>
            </a:r>
            <a:r>
              <a:rPr lang="en-US" sz="4000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4000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en-US" sz="4000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</a:t>
            </a:r>
            <a:r>
              <a:rPr kumimoji="0" lang="en-US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world of </a:t>
            </a:r>
            <a:r>
              <a:rPr kumimoji="0" lang="en-US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books</a:t>
            </a:r>
            <a:r>
              <a:rPr kumimoji="0" lang="ru-RU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endParaRPr lang="en-US" sz="4000" u="sng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 rot="10800000" flipV="1">
            <a:off x="142844" y="2722728"/>
            <a:ext cx="885831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049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Match the names of famous poets and writers with the characters from their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books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1104900" algn="l"/>
              </a:tabLs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Соотнести имена  авторов с именами героев их произведений.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1104900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11049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N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Nosov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a)  Romeo and Juliet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1049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M.Twain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b) Tsar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Gvidon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1049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W.Shakespeare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c) Tom Sawyer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1049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Pushkin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Mowgli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11049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Kipling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Neznaika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785794"/>
            <a:ext cx="46401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 </a:t>
            </a:r>
            <a:r>
              <a:rPr lang="ru-RU" sz="4000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Книжная</a:t>
            </a:r>
            <a:r>
              <a:rPr lang="en-US" sz="4000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857232"/>
            <a:ext cx="2990850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357159" y="1928802"/>
            <a:ext cx="51002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Literary quiz show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 rot="10800000" flipV="1">
            <a:off x="2928926" y="287958"/>
            <a:ext cx="578647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304800" algn="l"/>
              </a:tabLst>
            </a:pPr>
            <a:r>
              <a:rPr lang="ru-RU" sz="4000" u="sng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4000" u="sng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ru-RU" sz="40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u="sng" dirty="0" smtClean="0">
                <a:latin typeface="Times New Roman" pitchFamily="18" charset="0"/>
                <a:cs typeface="Times New Roman" pitchFamily="18" charset="0"/>
              </a:rPr>
              <a:t>world </a:t>
            </a:r>
            <a:r>
              <a:rPr lang="ru-RU" sz="40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u="sng" dirty="0" smtClean="0">
                <a:latin typeface="Times New Roman" pitchFamily="18" charset="0"/>
                <a:cs typeface="Times New Roman" pitchFamily="18" charset="0"/>
              </a:rPr>
              <a:t>of  projects</a:t>
            </a:r>
            <a:r>
              <a:rPr lang="ru-RU" sz="4000" u="sng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en-US" sz="4000" u="sng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304800" algn="l"/>
              </a:tabLst>
            </a:pPr>
            <a:r>
              <a:rPr lang="ru-RU" sz="4000" u="sng" dirty="0" smtClean="0">
                <a:latin typeface="Times New Roman" pitchFamily="18" charset="0"/>
                <a:cs typeface="Times New Roman" pitchFamily="18" charset="0"/>
              </a:rPr>
              <a:t>   Мир проектов</a:t>
            </a:r>
            <a:r>
              <a:rPr lang="en-US" sz="40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42852"/>
            <a:ext cx="49734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Station </a:t>
            </a:r>
            <a:r>
              <a:rPr lang="en-US" sz="4000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№5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928802"/>
            <a:ext cx="464347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       Project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 Daily routines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 the morning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After school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Free time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 the evening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Good night!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3143248"/>
            <a:ext cx="299085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8860" y="142852"/>
            <a:ext cx="34290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Reflection.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1000108"/>
            <a:ext cx="77153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Which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station did you like most of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all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2)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What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was the most difficult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2143116"/>
            <a:ext cx="7786742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 3)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How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do you feel? Choose the drawing that reflects your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spirits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rgbClr val="002060"/>
                </a:solidFill>
              </a:rPr>
              <a:t>                                    </a:t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Happy                            Sad                      </a:t>
            </a:r>
          </a:p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US" sz="4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     Fifty-fifty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8992" y="3286124"/>
            <a:ext cx="1085225" cy="108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6182" y="4786322"/>
            <a:ext cx="816865" cy="765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0826" y="4357694"/>
            <a:ext cx="882042" cy="882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i="1" dirty="0" smtClean="0">
                <a:solidFill>
                  <a:schemeClr val="tx1"/>
                </a:solidFill>
              </a:rPr>
              <a:t>Your homework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3636" y="4286256"/>
            <a:ext cx="2774860" cy="22462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8596" y="2500306"/>
            <a:ext cx="80010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i="1" dirty="0" smtClean="0"/>
              <a:t>SB</a:t>
            </a:r>
            <a:r>
              <a:rPr lang="ru-RU" sz="4000" b="1" i="1" dirty="0" smtClean="0"/>
              <a:t>, </a:t>
            </a:r>
            <a:r>
              <a:rPr lang="en-US" sz="4000" b="1" i="1" dirty="0" smtClean="0"/>
              <a:t>p 38</a:t>
            </a:r>
            <a:r>
              <a:rPr lang="ru-RU" sz="4000" b="1" i="1" dirty="0" smtClean="0"/>
              <a:t>, </a:t>
            </a:r>
            <a:r>
              <a:rPr lang="en-US" sz="4000" b="1" i="1" dirty="0" smtClean="0"/>
              <a:t>ex 1</a:t>
            </a:r>
            <a:r>
              <a:rPr lang="ru-RU" sz="4000" b="1" i="1" dirty="0" smtClean="0"/>
              <a:t>.2 </a:t>
            </a:r>
            <a:r>
              <a:rPr lang="en-US" sz="4000" b="1" i="1" dirty="0" smtClean="0"/>
              <a:t>Culture</a:t>
            </a:r>
            <a:r>
              <a:rPr lang="ru-RU" sz="4000" b="1" i="1" dirty="0" smtClean="0"/>
              <a:t>… </a:t>
            </a:r>
            <a:r>
              <a:rPr lang="en-US" sz="4000" b="1" i="1" dirty="0" smtClean="0"/>
              <a:t>Ireland’s Young Musicians</a:t>
            </a:r>
            <a:endParaRPr lang="ru-RU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9026"/>
            <a:ext cx="2232247" cy="1975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974" y="4558213"/>
            <a:ext cx="3023877" cy="2276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608" y="4365104"/>
            <a:ext cx="2964061" cy="2438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1142984"/>
            <a:ext cx="6781800" cy="3607296"/>
          </a:xfrm>
          <a:prstGeom prst="ellipseRibbon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Well done!</a:t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Thank you</a:t>
            </a:r>
            <a:r>
              <a:rPr lang="ru-RU" dirty="0" smtClean="0">
                <a:solidFill>
                  <a:srgbClr val="002060"/>
                </a:solidFill>
              </a:rPr>
              <a:t>!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28926" y="4619625"/>
            <a:ext cx="3071834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613855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288</TotalTime>
  <Words>386</Words>
  <PresentationFormat>Экран (4:3)</PresentationFormat>
  <Paragraphs>75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Яркая</vt:lpstr>
      <vt:lpstr>What do you like to do in your free time?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Your homework</vt:lpstr>
      <vt:lpstr>Well done! Thank you!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do you like to do in your free time?</dc:title>
  <cp:lastModifiedBy>c400</cp:lastModifiedBy>
  <cp:revision>28</cp:revision>
  <dcterms:modified xsi:type="dcterms:W3CDTF">2017-11-14T20:27:11Z</dcterms:modified>
</cp:coreProperties>
</file>