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9" r:id="rId2"/>
    <p:sldId id="257" r:id="rId3"/>
    <p:sldId id="260" r:id="rId4"/>
    <p:sldId id="261" r:id="rId5"/>
    <p:sldId id="262" r:id="rId6"/>
    <p:sldId id="263" r:id="rId7"/>
    <p:sldId id="264" r:id="rId8"/>
    <p:sldId id="266" r:id="rId9"/>
    <p:sldId id="268" r:id="rId10"/>
    <p:sldId id="265" r:id="rId11"/>
    <p:sldId id="270" r:id="rId12"/>
    <p:sldId id="269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9457" autoAdjust="0"/>
  </p:normalViewPr>
  <p:slideViewPr>
    <p:cSldViewPr>
      <p:cViewPr>
        <p:scale>
          <a:sx n="70" d="100"/>
          <a:sy n="70" d="100"/>
        </p:scale>
        <p:origin x="-31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16.02.2018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 dir="d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16.02.2018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 dir="d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16.02.2018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pull dir="d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16.02.2018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 dir="d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 spd="med">
    <p:pull dir="d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16.02.2018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 dir="d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16.02.2018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 dir="d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16.02.2018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 dir="d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 spd="med">
    <p:pull dir="d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 dir="d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pull dir="d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16.02.2018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med">
    <p:pull dir="d"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3604092"/>
          </a:xfrm>
        </p:spPr>
        <p:txBody>
          <a:bodyPr>
            <a:noAutofit/>
          </a:bodyPr>
          <a:lstStyle/>
          <a:p>
            <a:r>
              <a:rPr lang="ru-RU" sz="6600" dirty="0" smtClean="0"/>
              <a:t>Урок русского языка                                                                              4 класс</a:t>
            </a:r>
            <a:endParaRPr lang="ru-RU" sz="6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000504"/>
            <a:ext cx="5900750" cy="2172012"/>
          </a:xfrm>
        </p:spPr>
        <p:txBody>
          <a:bodyPr/>
          <a:lstStyle/>
          <a:p>
            <a:r>
              <a:rPr lang="ru-RU" dirty="0" smtClean="0"/>
              <a:t>                              </a:t>
            </a:r>
          </a:p>
          <a:p>
            <a:r>
              <a:rPr lang="ru-RU" dirty="0" smtClean="0"/>
              <a:t>                                 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4" name="Рисунок 3" descr="http://nachalo4ka.ru/wp-content/uploads/2014/08/shkolnyiy--300x300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4000504"/>
            <a:ext cx="2500298" cy="2571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nachalo4ka.ru/wp-content/uploads/2014/08/uchitelnitsa-u-doski-300x300.pn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7686" y="2214554"/>
            <a:ext cx="4643470" cy="4429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ll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4294967295"/>
          </p:nvPr>
        </p:nvSpPr>
        <p:spPr>
          <a:xfrm>
            <a:off x="214282" y="428604"/>
            <a:ext cx="8429684" cy="6215106"/>
          </a:xfrm>
        </p:spPr>
        <p:txBody>
          <a:bodyPr/>
          <a:lstStyle/>
          <a:p>
            <a:pPr lvl="0">
              <a:buNone/>
            </a:pPr>
            <a:r>
              <a:rPr lang="ru-RU" sz="4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каком ряду приведены только имена прилагательные?</a:t>
            </a:r>
          </a:p>
          <a:p>
            <a:endParaRPr lang="ru-RU" sz="1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1) западный, северное, восток</a:t>
            </a:r>
          </a:p>
          <a:p>
            <a:endPara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2) холодный, теплеет, южная</a:t>
            </a:r>
          </a:p>
          <a:p>
            <a:endPara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3) морской, встречный, ветер </a:t>
            </a:r>
          </a:p>
          <a:p>
            <a:endPara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4) светлая, красный, редкое</a:t>
            </a:r>
          </a:p>
          <a:p>
            <a:endParaRPr lang="ru-RU" dirty="0"/>
          </a:p>
        </p:txBody>
      </p:sp>
    </p:spTree>
  </p:cSld>
  <p:clrMapOvr>
    <a:masterClrMapping/>
  </p:clrMapOvr>
  <p:transition spd="med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142844" y="357166"/>
            <a:ext cx="9215502" cy="6215106"/>
          </a:xfrm>
        </p:spPr>
        <p:txBody>
          <a:bodyPr>
            <a:normAutofit/>
          </a:bodyPr>
          <a:lstStyle/>
          <a:p>
            <a:pPr lvl="0">
              <a:buNone/>
            </a:pP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каком словосочетании прилагательное имеет форму среднего рода?</a:t>
            </a:r>
          </a:p>
          <a:p>
            <a:pPr lvl="0">
              <a:buNone/>
            </a:pPr>
            <a:endParaRPr lang="ru-RU" sz="14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в хрустальной вазе</a:t>
            </a:r>
          </a:p>
          <a:p>
            <a:endPara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2) прилежный ученик</a:t>
            </a:r>
          </a:p>
          <a:p>
            <a:endPara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3) о синем море </a:t>
            </a:r>
          </a:p>
          <a:p>
            <a:endPara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4) по тихой роще</a:t>
            </a:r>
          </a:p>
          <a:p>
            <a:endParaRPr lang="ru-RU" dirty="0"/>
          </a:p>
        </p:txBody>
      </p:sp>
    </p:spTree>
  </p:cSld>
  <p:clrMapOvr>
    <a:masterClrMapping/>
  </p:clrMapOvr>
  <p:transition spd="med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0" y="214290"/>
            <a:ext cx="8929718" cy="6357982"/>
          </a:xfrm>
        </p:spPr>
        <p:txBody>
          <a:bodyPr/>
          <a:lstStyle/>
          <a:p>
            <a:pPr lvl="0">
              <a:buNone/>
            </a:pP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каком ряду допущена ошибка в определении падежа имени прилагательного?</a:t>
            </a:r>
          </a:p>
          <a:p>
            <a:pPr lvl="0">
              <a:buNone/>
            </a:pPr>
            <a:endParaRPr lang="ru-RU" sz="14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1)осенней ночью – Т. п.</a:t>
            </a:r>
          </a:p>
          <a:p>
            <a:endPara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2) возле лесного озера – Р. п.</a:t>
            </a:r>
          </a:p>
          <a:p>
            <a:endPara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3) на садовой дорожке – Д. п.</a:t>
            </a:r>
          </a:p>
          <a:p>
            <a:endPara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4) в тихой роще – П. п.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0" y="214290"/>
            <a:ext cx="9001156" cy="6357982"/>
          </a:xfrm>
        </p:spPr>
        <p:txBody>
          <a:bodyPr/>
          <a:lstStyle/>
          <a:p>
            <a:pPr lvl="0">
              <a:buNone/>
            </a:pP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Выбери прилагательное, в котором звуков больше, чем букв:</a:t>
            </a:r>
          </a:p>
          <a:p>
            <a:pPr lvl="0">
              <a:buNone/>
            </a:pPr>
            <a:endParaRPr lang="ru-RU" sz="14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1) белый </a:t>
            </a:r>
          </a:p>
          <a:p>
            <a:endPara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2) хрустальная </a:t>
            </a:r>
          </a:p>
          <a:p>
            <a:endPara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3) яркий </a:t>
            </a:r>
          </a:p>
          <a:p>
            <a:endPara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4) поздний</a:t>
            </a:r>
          </a:p>
          <a:p>
            <a:endParaRPr lang="ru-RU" dirty="0"/>
          </a:p>
        </p:txBody>
      </p:sp>
    </p:spTree>
  </p:cSld>
  <p:clrMapOvr>
    <a:masterClrMapping/>
  </p:clrMapOvr>
  <p:transition spd="med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0" y="285728"/>
            <a:ext cx="9144000" cy="6357982"/>
          </a:xfrm>
        </p:spPr>
        <p:txBody>
          <a:bodyPr/>
          <a:lstStyle/>
          <a:p>
            <a:pPr lvl="0">
              <a:buNone/>
            </a:pP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Выбери прилагательное, которому соответствует характеристика:</a:t>
            </a:r>
            <a:endParaRPr lang="ru-RU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в ед. ч.,  м. р.,  Р. п.</a:t>
            </a:r>
          </a:p>
          <a:p>
            <a:pPr>
              <a:buNone/>
            </a:pPr>
            <a:endParaRPr lang="ru-RU" sz="14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1) толстым слоем</a:t>
            </a:r>
          </a:p>
          <a:p>
            <a:pPr>
              <a:buNone/>
            </a:pPr>
            <a:endPara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2) в густых зарослях</a:t>
            </a:r>
          </a:p>
          <a:p>
            <a:pPr>
              <a:buNone/>
            </a:pPr>
            <a:endPara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3) около яркого костра </a:t>
            </a:r>
          </a:p>
          <a:p>
            <a:pPr>
              <a:buNone/>
            </a:pPr>
            <a:endPara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4) из глубокой норы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457200" y="214313"/>
            <a:ext cx="8686800" cy="6357937"/>
          </a:xfrm>
        </p:spPr>
        <p:txBody>
          <a:bodyPr>
            <a:normAutofit/>
          </a:bodyPr>
          <a:lstStyle/>
          <a:p>
            <a:endParaRPr lang="ru-RU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Рубашка беленькая, а душа серенькая.</a:t>
            </a:r>
          </a:p>
          <a:p>
            <a:endPara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Не одежда красит человека, а добрые дела.</a:t>
            </a:r>
          </a:p>
          <a:p>
            <a:endPara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Встречают по одёжке – провожают по уму.</a:t>
            </a:r>
          </a:p>
          <a:p>
            <a:endPara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Нарядилась, что павлин, а кричит, как ворона.</a:t>
            </a:r>
          </a:p>
          <a:p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ransition spd="med">
    <p:pull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1785950"/>
          </a:xfrm>
        </p:spPr>
        <p:txBody>
          <a:bodyPr>
            <a:noAutofit/>
          </a:bodyPr>
          <a:lstStyle/>
          <a:p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Запишите данные словосочетания в указанных формах с предлогами. Выделите окончание.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304800" y="2500306"/>
            <a:ext cx="4191000" cy="3824294"/>
          </a:xfrm>
        </p:spPr>
        <p:txBody>
          <a:bodyPr/>
          <a:lstStyle/>
          <a:p>
            <a:pPr>
              <a:buNone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I вариант: </a:t>
            </a:r>
          </a:p>
          <a:p>
            <a:pPr>
              <a:buNone/>
            </a:pPr>
            <a:r>
              <a:rPr lang="ru-RU" sz="3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звонкий ручей</a:t>
            </a:r>
            <a:endParaRPr lang="ru-RU" sz="36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Р.п., ед.ч.</a:t>
            </a:r>
          </a:p>
          <a:p>
            <a:pPr>
              <a:buNone/>
            </a:pP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Д.п., ед.ч.</a:t>
            </a:r>
          </a:p>
          <a:p>
            <a:pPr>
              <a:buNone/>
            </a:pP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Т.п., ед.ч.</a:t>
            </a:r>
          </a:p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500562" y="2500306"/>
            <a:ext cx="4343400" cy="3967170"/>
          </a:xfrm>
        </p:spPr>
        <p:txBody>
          <a:bodyPr/>
          <a:lstStyle/>
          <a:p>
            <a:pPr>
              <a:buNone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II вариант: </a:t>
            </a:r>
          </a:p>
          <a:p>
            <a:pPr>
              <a:buNone/>
            </a:pPr>
            <a:r>
              <a:rPr lang="ru-RU" sz="3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ранняя весна</a:t>
            </a:r>
            <a:endParaRPr lang="ru-RU" sz="36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Р.п., ед.ч.</a:t>
            </a:r>
          </a:p>
          <a:p>
            <a:pPr>
              <a:buNone/>
            </a:pP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Д.п., ед.ч.</a:t>
            </a:r>
          </a:p>
          <a:p>
            <a:pPr>
              <a:buNone/>
            </a:pP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П.п., ед.ч.</a:t>
            </a:r>
          </a:p>
          <a:p>
            <a:endParaRPr lang="ru-RU" dirty="0"/>
          </a:p>
        </p:txBody>
      </p:sp>
    </p:spTree>
  </p:cSld>
  <p:clrMapOvr>
    <a:masterClrMapping/>
  </p:clrMapOvr>
  <p:transition spd="med">
    <p:pull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214313" y="254000"/>
            <a:ext cx="8929687" cy="1674813"/>
          </a:xfrm>
        </p:spPr>
        <p:txBody>
          <a:bodyPr>
            <a:noAutofit/>
          </a:bodyPr>
          <a:lstStyle/>
          <a:p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  <p:sp>
        <p:nvSpPr>
          <p:cNvPr id="5" name="Содержимое 4"/>
          <p:cNvSpPr>
            <a:spLocks noGrp="1"/>
          </p:cNvSpPr>
          <p:nvPr>
            <p:ph idx="4294967295"/>
          </p:nvPr>
        </p:nvSpPr>
        <p:spPr>
          <a:xfrm>
            <a:off x="500034" y="500043"/>
            <a:ext cx="7729566" cy="6072208"/>
          </a:xfrm>
        </p:spPr>
        <p:txBody>
          <a:bodyPr/>
          <a:lstStyle/>
          <a:p>
            <a:pPr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I вариант: </a:t>
            </a:r>
          </a:p>
          <a:p>
            <a:pPr algn="ctr">
              <a:buNone/>
            </a:pPr>
            <a:endParaRPr lang="ru-RU" sz="1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4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звонкий ручей</a:t>
            </a:r>
          </a:p>
          <a:p>
            <a:pPr algn="ctr">
              <a:buNone/>
            </a:pPr>
            <a:endParaRPr lang="ru-RU" sz="4400" b="1" i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Р.п., ед.ч. – около звонк</a:t>
            </a:r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ого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ручья</a:t>
            </a:r>
          </a:p>
          <a:p>
            <a:pPr algn="ctr"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 Д.п., ед.ч. –к  звонк</a:t>
            </a:r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ому 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ручью</a:t>
            </a:r>
          </a:p>
          <a:p>
            <a:pPr algn="ctr"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Т.п., ед.ч. – со звонк</a:t>
            </a:r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им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ручьём</a:t>
            </a:r>
          </a:p>
          <a:p>
            <a:pPr algn="ctr"/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pull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4294967295"/>
          </p:nvPr>
        </p:nvSpPr>
        <p:spPr>
          <a:xfrm>
            <a:off x="571472" y="642919"/>
            <a:ext cx="8072494" cy="5454670"/>
          </a:xfrm>
        </p:spPr>
        <p:txBody>
          <a:bodyPr/>
          <a:lstStyle/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II вариант: </a:t>
            </a:r>
          </a:p>
          <a:p>
            <a:pPr algn="ctr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4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ранняя весна</a:t>
            </a:r>
            <a:endParaRPr lang="ru-RU" sz="48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Р.п., ед.ч. – 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ранн</a:t>
            </a:r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ей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весны</a:t>
            </a:r>
          </a:p>
          <a:p>
            <a:pPr algn="ctr"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Д.п., ед.ч. – к ранн</a:t>
            </a:r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ей</a:t>
            </a:r>
            <a:r>
              <a:rPr lang="ru-RU" sz="40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весне</a:t>
            </a:r>
          </a:p>
          <a:p>
            <a:pPr algn="ctr"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П.п., ед.ч. – о  ранн</a:t>
            </a:r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ей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весне</a:t>
            </a:r>
          </a:p>
          <a:p>
            <a:endParaRPr lang="ru-RU" dirty="0"/>
          </a:p>
        </p:txBody>
      </p:sp>
    </p:spTree>
  </p:cSld>
  <p:clrMapOvr>
    <a:masterClrMapping/>
  </p:clrMapOvr>
  <p:transition spd="med">
    <p:pull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42844" y="357167"/>
            <a:ext cx="8786874" cy="9233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Со..</a:t>
            </a:r>
            <a:r>
              <a:rPr kumimoji="0" lang="ru-RU" sz="4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нце</a:t>
            </a: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скрылось,  и  на  </a:t>
            </a:r>
            <a:r>
              <a:rPr kumimoji="0" lang="ru-RU" sz="4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зимн</a:t>
            </a: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..м  неб..   (за)жглась  яркая  </a:t>
            </a:r>
            <a:r>
              <a:rPr kumimoji="0" lang="ru-RU" sz="4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звездоч</a:t>
            </a: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..а.</a:t>
            </a:r>
            <a:endParaRPr kumimoji="0" lang="ru-RU" sz="4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 сер..</a:t>
            </a:r>
            <a:r>
              <a:rPr kumimoji="0" lang="ru-RU" sz="4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брист</a:t>
            </a: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..</a:t>
            </a:r>
            <a:r>
              <a:rPr kumimoji="0" lang="ru-RU" sz="4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  </a:t>
            </a:r>
            <a:r>
              <a:rPr kumimoji="0" lang="ru-RU" sz="4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инее  </a:t>
            </a: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стоят  б..резы,  ..</a:t>
            </a:r>
            <a:r>
              <a:rPr kumimoji="0" lang="ru-RU" sz="4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сины</a:t>
            </a: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 клены.</a:t>
            </a:r>
            <a:endParaRPr kumimoji="0" lang="ru-RU" sz="4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Л..</a:t>
            </a:r>
            <a:r>
              <a:rPr kumimoji="0" lang="ru-RU" sz="4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сная</a:t>
            </a: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тр..пинка  (за)сыпана  </a:t>
            </a:r>
            <a:r>
              <a:rPr kumimoji="0" lang="ru-RU" sz="4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пуш</a:t>
            </a: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..</a:t>
            </a:r>
            <a:r>
              <a:rPr kumimoji="0" lang="ru-RU" sz="4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стым</a:t>
            </a: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снег..м.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 spd="med">
    <p:pull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Фонетический  разбор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 smtClean="0"/>
          </a:p>
          <a:p>
            <a:endParaRPr lang="ru-RU" dirty="0" smtClean="0"/>
          </a:p>
          <a:p>
            <a:pPr>
              <a:buNone/>
            </a:pPr>
            <a:r>
              <a:rPr lang="ru-RU" sz="6000" dirty="0" smtClean="0">
                <a:solidFill>
                  <a:schemeClr val="tx1"/>
                </a:solidFill>
              </a:rPr>
              <a:t>      </a:t>
            </a:r>
            <a:r>
              <a:rPr lang="ru-RU" sz="6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Яркая</a:t>
            </a:r>
            <a:endParaRPr lang="ru-RU" sz="6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pull dir="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249</TotalTime>
  <Words>388</Words>
  <Application>Microsoft Office PowerPoint</Application>
  <PresentationFormat>Экран (4:3)</PresentationFormat>
  <Paragraphs>114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Трек</vt:lpstr>
      <vt:lpstr>Урок русского языка                                                                              4 класс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Запишите данные словосочетания в указанных формах с предлогами. Выделите окончание.   </vt:lpstr>
      <vt:lpstr>      </vt:lpstr>
      <vt:lpstr>Презентация PowerPoint</vt:lpstr>
      <vt:lpstr>Презентация PowerPoint</vt:lpstr>
      <vt:lpstr>Фонетический  разбор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1</cp:lastModifiedBy>
  <cp:revision>23</cp:revision>
  <dcterms:modified xsi:type="dcterms:W3CDTF">2018-02-16T09:26:50Z</dcterms:modified>
</cp:coreProperties>
</file>