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8" r:id="rId5"/>
    <p:sldId id="275" r:id="rId6"/>
    <p:sldId id="274" r:id="rId7"/>
    <p:sldId id="267" r:id="rId8"/>
    <p:sldId id="272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52941" autoAdjust="0"/>
  </p:normalViewPr>
  <p:slideViewPr>
    <p:cSldViewPr>
      <p:cViewPr varScale="1">
        <p:scale>
          <a:sx n="46" d="100"/>
          <a:sy n="46" d="100"/>
        </p:scale>
        <p:origin x="266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424847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 дошкольное образовательное учреждение Детский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сад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№ 6 городского округа город Уфа Республики Башкортостан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Экология и мы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4725144"/>
            <a:ext cx="4258816" cy="1401020"/>
          </a:xfrm>
        </p:spPr>
        <p:txBody>
          <a:bodyPr>
            <a:normAutofit fontScale="85000" lnSpcReduction="10000"/>
          </a:bodyPr>
          <a:lstStyle/>
          <a:p>
            <a:pPr marL="0" indent="0" algn="r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подготовила:</a:t>
            </a:r>
          </a:p>
          <a:p>
            <a:pPr marL="0" indent="0" algn="r">
              <a:buNone/>
            </a:pP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Старцева</a:t>
            </a:r>
            <a:r>
              <a:rPr lang="ru-RU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Эльмира</a:t>
            </a:r>
          </a:p>
          <a:p>
            <a:pPr marL="0" indent="0" algn="r">
              <a:buNone/>
            </a:pP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Ринатовна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29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воспитание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гуманного отношения к природе (нравственное воспитание).</a:t>
            </a:r>
            <a:br>
              <a:rPr lang="ru-RU" sz="3200" i="1" dirty="0">
                <a:latin typeface="Times New Roman" pitchFamily="18" charset="0"/>
                <a:cs typeface="Times New Roman" pitchFamily="18" charset="0"/>
              </a:rPr>
            </a:b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элементарных экологических представлений о природе, о связях живых организмов с окружающей средой и друг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другом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положительных нравственных качеств, побуждающих детей к соблюдению норм поведения в природе,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обществе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познавательных, практических и творческих умений экологического характера, навыков природоохранной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пропаганда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среди родителей экологических знаний, приобщение их к вопросам экологического воспитания детей в семье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4647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работы по экологическому воспитанию:</a:t>
            </a:r>
            <a:endParaRPr lang="ru-RU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Познавательные занятия.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Экскурсия в природу.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Трудовая деятельность в уголке природы, на участке и на окне.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Чтение литературы, рассматривание демонстрационного материла, разучивание стихов, пословиц, поговорок и др.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Дидактические, сюжетно-ролевые, подвижные игры.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Проведение музыкальных и спортивных развлечений.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Оформление выставки детских работ.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Наблюдение за животным растительным миром, за трудом взрослых.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Экспериментирование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23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Разнообразные формы работы с детьми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285860"/>
            <a:ext cx="3889736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6689" y="3951058"/>
            <a:ext cx="4038739" cy="28623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285860"/>
            <a:ext cx="221457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06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710082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071546"/>
            <a:ext cx="442915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Формы работы с родителями: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Анкетирование, проведение опросов.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Совместные досуги, праздники, викторины.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Театрализованная деятельность, участие в выставках, смотрах-конкурсах.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Беседы за круглым столом, родительские собрания, консультации.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Экологические стенды.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Дискуссии, семинары-практикумы, обмен опытами между родителями.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Информационные проспекты для родителей.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Организация дней открытых дверей.</a:t>
            </a:r>
          </a:p>
          <a:p>
            <a:pPr lvl="0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Выпуск газет, фото газет, экологических альбомов, плакатов, консультаций, папок-передвижек.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6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Результаты работы: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616624"/>
          </a:xfrm>
        </p:spPr>
        <p:txBody>
          <a:bodyPr>
            <a:normAutofit fontScale="4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5900" b="1" i="1" dirty="0">
                <a:latin typeface="Times New Roman" pitchFamily="18" charset="0"/>
                <a:cs typeface="Times New Roman" pitchFamily="18" charset="0"/>
              </a:rPr>
              <a:t>сформированы начала экологической культуры у детей;</a:t>
            </a:r>
          </a:p>
          <a:p>
            <a:pPr>
              <a:buFont typeface="Wingdings" pitchFamily="2" charset="2"/>
              <a:buChar char="Ø"/>
            </a:pPr>
            <a:r>
              <a:rPr lang="ru-RU" sz="5900" b="1" i="1" dirty="0">
                <a:latin typeface="Times New Roman" pitchFamily="18" charset="0"/>
                <a:cs typeface="Times New Roman" pitchFamily="18" charset="0"/>
              </a:rPr>
              <a:t> сформировано осознанно правильное отношение к объектам и явлениям природы, экологическое мышление;</a:t>
            </a:r>
          </a:p>
          <a:p>
            <a:pPr>
              <a:buFont typeface="Wingdings" pitchFamily="2" charset="2"/>
              <a:buChar char="Ø"/>
            </a:pPr>
            <a:r>
              <a:rPr lang="ru-RU" sz="5900" b="1" i="1" dirty="0">
                <a:latin typeface="Times New Roman" pitchFamily="18" charset="0"/>
                <a:cs typeface="Times New Roman" pitchFamily="18" charset="0"/>
              </a:rPr>
              <a:t> дети учатся практическим действиям по охране природы;</a:t>
            </a:r>
          </a:p>
          <a:p>
            <a:pPr>
              <a:buFont typeface="Wingdings" pitchFamily="2" charset="2"/>
              <a:buChar char="Ø"/>
            </a:pPr>
            <a:r>
              <a:rPr lang="ru-RU" sz="5900" b="1" i="1" dirty="0">
                <a:latin typeface="Times New Roman" pitchFamily="18" charset="0"/>
                <a:cs typeface="Times New Roman" pitchFamily="18" charset="0"/>
              </a:rPr>
              <a:t> развиваются умственные способности детей, которые проявляются в умении экспериментировать, анализировать, делать выводы;</a:t>
            </a:r>
          </a:p>
          <a:p>
            <a:pPr>
              <a:buFont typeface="Wingdings" pitchFamily="2" charset="2"/>
              <a:buChar char="Ø"/>
            </a:pPr>
            <a:r>
              <a:rPr lang="ru-RU" sz="5900" b="1" i="1" dirty="0">
                <a:latin typeface="Times New Roman" pitchFamily="18" charset="0"/>
                <a:cs typeface="Times New Roman" pitchFamily="18" charset="0"/>
              </a:rPr>
              <a:t> у детей появилось желание общаться с природой и отражать свои впечатления через различные виды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47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543346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Всё хорошее в людях — из детства!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истоки добра пробудить?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Прикоснуться к природе всем сердцем: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Удивиться, узнать, полюбить!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хотим, чтоб земля расцветала,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росли, как цветы, малыши,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 для них экология стала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наукой, а частью души!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sz="5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2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5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00612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30006122</Template>
  <TotalTime>328</TotalTime>
  <Words>328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30006122</vt:lpstr>
      <vt:lpstr>Муниципальное бюджетное  дошкольное образовательное учреждение Детский сад № 6 городского округа город Уфа Республики Башкортостан  «Экология и мы»</vt:lpstr>
      <vt:lpstr>  Цель - воспитание гуманного отношения к природе (нравственное воспитание). </vt:lpstr>
      <vt:lpstr>Содержание работы по экологическому воспитанию:</vt:lpstr>
      <vt:lpstr>Разнообразные формы работы с детьми</vt:lpstr>
      <vt:lpstr>Презентация PowerPoint</vt:lpstr>
      <vt:lpstr>Презентация PowerPoint</vt:lpstr>
      <vt:lpstr>Формы работы с родителями:</vt:lpstr>
      <vt:lpstr>Результаты работы: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windows-7</cp:lastModifiedBy>
  <cp:revision>38</cp:revision>
  <dcterms:created xsi:type="dcterms:W3CDTF">2014-11-25T07:03:41Z</dcterms:created>
  <dcterms:modified xsi:type="dcterms:W3CDTF">2018-04-03T18:58:50Z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TC300061221049</vt:lpwstr>
  </property>
</Properties>
</file>