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07.03.2018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Картина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Без слов какой части речи невозможно описать картину?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12376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Ключ ( тест 1)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№ 1 -    1 и 2</a:t>
            </a:r>
          </a:p>
          <a:p>
            <a:pPr marL="0" indent="0"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№ 2  -  3</a:t>
            </a:r>
          </a:p>
          <a:p>
            <a:pPr marL="0" indent="0"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№ 3  -  2</a:t>
            </a:r>
          </a:p>
          <a:p>
            <a:pPr marL="0" indent="0"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№ 4  -  3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46168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Перфокарта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1 - </a:t>
            </a:r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</a:t>
            </a:r>
          </a:p>
          <a:p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2 - </a:t>
            </a:r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</a:p>
          <a:p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3 - </a:t>
            </a:r>
            <a:r>
              <a:rPr lang="ru-RU" sz="4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нн</a:t>
            </a:r>
            <a:endParaRPr lang="ru-RU" sz="4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4 - </a:t>
            </a:r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</a:p>
          <a:p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5 - </a:t>
            </a:r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6 -   </a:t>
            </a:r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</a:p>
          <a:p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7 - </a:t>
            </a:r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+</a:t>
            </a:r>
          </a:p>
          <a:p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8 - </a:t>
            </a:r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+</a:t>
            </a:r>
          </a:p>
          <a:p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9 -  </a:t>
            </a:r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</a:p>
          <a:p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10 - </a:t>
            </a:r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endParaRPr lang="ru-RU" sz="4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44010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Итоговый тест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№1 - 3</a:t>
            </a:r>
          </a:p>
          <a:p>
            <a:pPr algn="ctr"/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№ 2 - 2</a:t>
            </a:r>
          </a:p>
          <a:p>
            <a:pPr algn="ctr"/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№ 3 - 3</a:t>
            </a:r>
          </a:p>
          <a:p>
            <a:pPr algn="ctr"/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№ 4 - 1</a:t>
            </a:r>
          </a:p>
          <a:p>
            <a:pPr algn="ctr"/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№ 5 наиболее сильные</a:t>
            </a: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633916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87</Words>
  <Application>Microsoft Office PowerPoint</Application>
  <PresentationFormat>Экран (4:3)</PresentationFormat>
  <Paragraphs>24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Картина</vt:lpstr>
      <vt:lpstr>Ключ ( тест 1)</vt:lpstr>
      <vt:lpstr>Перфокарта</vt:lpstr>
      <vt:lpstr>Итоговый тест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Картина</dc:title>
  <dc:creator>7</dc:creator>
  <cp:lastModifiedBy>7</cp:lastModifiedBy>
  <cp:revision>3</cp:revision>
  <dcterms:created xsi:type="dcterms:W3CDTF">2018-03-07T09:20:43Z</dcterms:created>
  <dcterms:modified xsi:type="dcterms:W3CDTF">2018-03-07T09:37:11Z</dcterms:modified>
</cp:coreProperties>
</file>